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261" r:id="rId3"/>
    <p:sldId id="296" r:id="rId4"/>
    <p:sldId id="310" r:id="rId5"/>
    <p:sldId id="291" r:id="rId6"/>
    <p:sldId id="297" r:id="rId7"/>
    <p:sldId id="299" r:id="rId8"/>
    <p:sldId id="311" r:id="rId9"/>
    <p:sldId id="290" r:id="rId10"/>
    <p:sldId id="298" r:id="rId11"/>
    <p:sldId id="295" r:id="rId12"/>
    <p:sldId id="293" r:id="rId13"/>
    <p:sldId id="294" r:id="rId14"/>
    <p:sldId id="300" r:id="rId15"/>
    <p:sldId id="288" r:id="rId16"/>
    <p:sldId id="265" r:id="rId17"/>
    <p:sldId id="289" r:id="rId18"/>
    <p:sldId id="260" r:id="rId19"/>
    <p:sldId id="257" r:id="rId20"/>
    <p:sldId id="263" r:id="rId21"/>
    <p:sldId id="259" r:id="rId22"/>
    <p:sldId id="271" r:id="rId23"/>
    <p:sldId id="278" r:id="rId24"/>
    <p:sldId id="280" r:id="rId25"/>
    <p:sldId id="287" r:id="rId26"/>
    <p:sldId id="274" r:id="rId27"/>
    <p:sldId id="264" r:id="rId28"/>
    <p:sldId id="276" r:id="rId29"/>
    <p:sldId id="266" r:id="rId30"/>
    <p:sldId id="267" r:id="rId31"/>
    <p:sldId id="268" r:id="rId32"/>
    <p:sldId id="269" r:id="rId33"/>
    <p:sldId id="270" r:id="rId34"/>
    <p:sldId id="272" r:id="rId35"/>
    <p:sldId id="279" r:id="rId36"/>
    <p:sldId id="273" r:id="rId37"/>
    <p:sldId id="275" r:id="rId38"/>
    <p:sldId id="262" r:id="rId39"/>
    <p:sldId id="292" r:id="rId40"/>
    <p:sldId id="286" r:id="rId41"/>
    <p:sldId id="281" r:id="rId42"/>
    <p:sldId id="284" r:id="rId43"/>
    <p:sldId id="283" r:id="rId44"/>
    <p:sldId id="282" r:id="rId45"/>
    <p:sldId id="285" r:id="rId46"/>
    <p:sldId id="307" r:id="rId47"/>
    <p:sldId id="308" r:id="rId48"/>
    <p:sldId id="305" r:id="rId49"/>
    <p:sldId id="304" r:id="rId50"/>
    <p:sldId id="306" r:id="rId51"/>
    <p:sldId id="303" r:id="rId52"/>
    <p:sldId id="302" r:id="rId53"/>
  </p:sldIdLst>
  <p:sldSz cx="23774400" cy="23774400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2592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3792" autoAdjust="0"/>
  </p:normalViewPr>
  <p:slideViewPr>
    <p:cSldViewPr snapToGrid="0">
      <p:cViewPr varScale="1">
        <p:scale>
          <a:sx n="48" d="100"/>
          <a:sy n="48" d="100"/>
        </p:scale>
        <p:origin x="2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18:50:31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5EB4EF1E-7CDB-4DFA-B955-6733CE66799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3250" y="1162050"/>
            <a:ext cx="3135313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27A4A704-A1EA-4DC6-B121-DA4664695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2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A704-A1EA-4DC6-B121-DA46646950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43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3080" y="3890859"/>
            <a:ext cx="20208240" cy="8277013"/>
          </a:xfrm>
        </p:spPr>
        <p:txBody>
          <a:bodyPr anchor="b"/>
          <a:lstStyle>
            <a:lvl1pPr algn="ctr">
              <a:defRPr sz="15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12487065"/>
            <a:ext cx="17830800" cy="5739975"/>
          </a:xfrm>
        </p:spPr>
        <p:txBody>
          <a:bodyPr/>
          <a:lstStyle>
            <a:lvl1pPr marL="0" indent="0" algn="ctr">
              <a:buNone/>
              <a:defRPr sz="6240"/>
            </a:lvl1pPr>
            <a:lvl2pPr marL="1188720" indent="0" algn="ctr">
              <a:buNone/>
              <a:defRPr sz="5200"/>
            </a:lvl2pPr>
            <a:lvl3pPr marL="2377440" indent="0" algn="ctr">
              <a:buNone/>
              <a:defRPr sz="4680"/>
            </a:lvl3pPr>
            <a:lvl4pPr marL="3566160" indent="0" algn="ctr">
              <a:buNone/>
              <a:defRPr sz="4160"/>
            </a:lvl4pPr>
            <a:lvl5pPr marL="4754880" indent="0" algn="ctr">
              <a:buNone/>
              <a:defRPr sz="4160"/>
            </a:lvl5pPr>
            <a:lvl6pPr marL="5943600" indent="0" algn="ctr">
              <a:buNone/>
              <a:defRPr sz="4160"/>
            </a:lvl6pPr>
            <a:lvl7pPr marL="7132320" indent="0" algn="ctr">
              <a:buNone/>
              <a:defRPr sz="4160"/>
            </a:lvl7pPr>
            <a:lvl8pPr marL="8321040" indent="0" algn="ctr">
              <a:buNone/>
              <a:defRPr sz="4160"/>
            </a:lvl8pPr>
            <a:lvl9pPr marL="9509760" indent="0" algn="ctr">
              <a:buNone/>
              <a:defRPr sz="41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3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3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013556" y="1265767"/>
            <a:ext cx="5126355" cy="201477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4491" y="1265767"/>
            <a:ext cx="15081885" cy="201477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0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109" y="5927097"/>
            <a:ext cx="20505420" cy="9889488"/>
          </a:xfrm>
        </p:spPr>
        <p:txBody>
          <a:bodyPr anchor="b"/>
          <a:lstStyle>
            <a:lvl1pPr>
              <a:defRPr sz="15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2109" y="15910144"/>
            <a:ext cx="20505420" cy="5200648"/>
          </a:xfrm>
        </p:spPr>
        <p:txBody>
          <a:bodyPr/>
          <a:lstStyle>
            <a:lvl1pPr marL="0" indent="0">
              <a:buNone/>
              <a:defRPr sz="6240">
                <a:solidFill>
                  <a:schemeClr val="tx1"/>
                </a:solidFill>
              </a:defRPr>
            </a:lvl1pPr>
            <a:lvl2pPr marL="1188720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2pPr>
            <a:lvl3pPr marL="2377440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3pPr>
            <a:lvl4pPr marL="356616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4pPr>
            <a:lvl5pPr marL="475488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5pPr>
            <a:lvl6pPr marL="594360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6pPr>
            <a:lvl7pPr marL="713232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7pPr>
            <a:lvl8pPr marL="832104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8pPr>
            <a:lvl9pPr marL="950976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92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4490" y="6328834"/>
            <a:ext cx="10104120" cy="15084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35790" y="6328834"/>
            <a:ext cx="10104120" cy="15084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2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265772"/>
            <a:ext cx="20505420" cy="45952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89" y="5828032"/>
            <a:ext cx="10057684" cy="2856228"/>
          </a:xfrm>
        </p:spPr>
        <p:txBody>
          <a:bodyPr anchor="b"/>
          <a:lstStyle>
            <a:lvl1pPr marL="0" indent="0">
              <a:buNone/>
              <a:defRPr sz="6240" b="1"/>
            </a:lvl1pPr>
            <a:lvl2pPr marL="1188720" indent="0">
              <a:buNone/>
              <a:defRPr sz="5200" b="1"/>
            </a:lvl2pPr>
            <a:lvl3pPr marL="2377440" indent="0">
              <a:buNone/>
              <a:defRPr sz="4680" b="1"/>
            </a:lvl3pPr>
            <a:lvl4pPr marL="3566160" indent="0">
              <a:buNone/>
              <a:defRPr sz="4160" b="1"/>
            </a:lvl4pPr>
            <a:lvl5pPr marL="4754880" indent="0">
              <a:buNone/>
              <a:defRPr sz="4160" b="1"/>
            </a:lvl5pPr>
            <a:lvl6pPr marL="5943600" indent="0">
              <a:buNone/>
              <a:defRPr sz="4160" b="1"/>
            </a:lvl6pPr>
            <a:lvl7pPr marL="7132320" indent="0">
              <a:buNone/>
              <a:defRPr sz="4160" b="1"/>
            </a:lvl7pPr>
            <a:lvl8pPr marL="8321040" indent="0">
              <a:buNone/>
              <a:defRPr sz="4160" b="1"/>
            </a:lvl8pPr>
            <a:lvl9pPr marL="9509760" indent="0">
              <a:buNone/>
              <a:defRPr sz="4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7589" y="8684260"/>
            <a:ext cx="10057684" cy="1277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035791" y="5828032"/>
            <a:ext cx="10107217" cy="2856228"/>
          </a:xfrm>
        </p:spPr>
        <p:txBody>
          <a:bodyPr anchor="b"/>
          <a:lstStyle>
            <a:lvl1pPr marL="0" indent="0">
              <a:buNone/>
              <a:defRPr sz="6240" b="1"/>
            </a:lvl1pPr>
            <a:lvl2pPr marL="1188720" indent="0">
              <a:buNone/>
              <a:defRPr sz="5200" b="1"/>
            </a:lvl2pPr>
            <a:lvl3pPr marL="2377440" indent="0">
              <a:buNone/>
              <a:defRPr sz="4680" b="1"/>
            </a:lvl3pPr>
            <a:lvl4pPr marL="3566160" indent="0">
              <a:buNone/>
              <a:defRPr sz="4160" b="1"/>
            </a:lvl4pPr>
            <a:lvl5pPr marL="4754880" indent="0">
              <a:buNone/>
              <a:defRPr sz="4160" b="1"/>
            </a:lvl5pPr>
            <a:lvl6pPr marL="5943600" indent="0">
              <a:buNone/>
              <a:defRPr sz="4160" b="1"/>
            </a:lvl6pPr>
            <a:lvl7pPr marL="7132320" indent="0">
              <a:buNone/>
              <a:defRPr sz="4160" b="1"/>
            </a:lvl7pPr>
            <a:lvl8pPr marL="8321040" indent="0">
              <a:buNone/>
              <a:defRPr sz="4160" b="1"/>
            </a:lvl8pPr>
            <a:lvl9pPr marL="9509760" indent="0">
              <a:buNone/>
              <a:defRPr sz="4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035791" y="8684260"/>
            <a:ext cx="10107217" cy="1277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23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5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69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584960"/>
            <a:ext cx="7667863" cy="5547360"/>
          </a:xfrm>
        </p:spPr>
        <p:txBody>
          <a:bodyPr anchor="b"/>
          <a:lstStyle>
            <a:lvl1pPr>
              <a:defRPr sz="83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7217" y="3423079"/>
            <a:ext cx="12035790" cy="16895233"/>
          </a:xfrm>
        </p:spPr>
        <p:txBody>
          <a:bodyPr/>
          <a:lstStyle>
            <a:lvl1pPr>
              <a:defRPr sz="8320"/>
            </a:lvl1pPr>
            <a:lvl2pPr>
              <a:defRPr sz="7280"/>
            </a:lvl2pPr>
            <a:lvl3pPr>
              <a:defRPr sz="624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7" y="7132320"/>
            <a:ext cx="7667863" cy="13213505"/>
          </a:xfrm>
        </p:spPr>
        <p:txBody>
          <a:bodyPr/>
          <a:lstStyle>
            <a:lvl1pPr marL="0" indent="0">
              <a:buNone/>
              <a:defRPr sz="4160"/>
            </a:lvl1pPr>
            <a:lvl2pPr marL="1188720" indent="0">
              <a:buNone/>
              <a:defRPr sz="3640"/>
            </a:lvl2pPr>
            <a:lvl3pPr marL="2377440" indent="0">
              <a:buNone/>
              <a:defRPr sz="3120"/>
            </a:lvl3pPr>
            <a:lvl4pPr marL="3566160" indent="0">
              <a:buNone/>
              <a:defRPr sz="2600"/>
            </a:lvl4pPr>
            <a:lvl5pPr marL="4754880" indent="0">
              <a:buNone/>
              <a:defRPr sz="2600"/>
            </a:lvl5pPr>
            <a:lvl6pPr marL="5943600" indent="0">
              <a:buNone/>
              <a:defRPr sz="2600"/>
            </a:lvl6pPr>
            <a:lvl7pPr marL="7132320" indent="0">
              <a:buNone/>
              <a:defRPr sz="2600"/>
            </a:lvl7pPr>
            <a:lvl8pPr marL="8321040" indent="0">
              <a:buNone/>
              <a:defRPr sz="2600"/>
            </a:lvl8pPr>
            <a:lvl9pPr marL="9509760" indent="0">
              <a:buNone/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584960"/>
            <a:ext cx="7667863" cy="5547360"/>
          </a:xfrm>
        </p:spPr>
        <p:txBody>
          <a:bodyPr anchor="b"/>
          <a:lstStyle>
            <a:lvl1pPr>
              <a:defRPr sz="83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07217" y="3423079"/>
            <a:ext cx="12035790" cy="16895233"/>
          </a:xfrm>
        </p:spPr>
        <p:txBody>
          <a:bodyPr anchor="t"/>
          <a:lstStyle>
            <a:lvl1pPr marL="0" indent="0">
              <a:buNone/>
              <a:defRPr sz="8320"/>
            </a:lvl1pPr>
            <a:lvl2pPr marL="1188720" indent="0">
              <a:buNone/>
              <a:defRPr sz="7280"/>
            </a:lvl2pPr>
            <a:lvl3pPr marL="2377440" indent="0">
              <a:buNone/>
              <a:defRPr sz="6240"/>
            </a:lvl3pPr>
            <a:lvl4pPr marL="3566160" indent="0">
              <a:buNone/>
              <a:defRPr sz="5200"/>
            </a:lvl4pPr>
            <a:lvl5pPr marL="4754880" indent="0">
              <a:buNone/>
              <a:defRPr sz="5200"/>
            </a:lvl5pPr>
            <a:lvl6pPr marL="5943600" indent="0">
              <a:buNone/>
              <a:defRPr sz="5200"/>
            </a:lvl6pPr>
            <a:lvl7pPr marL="7132320" indent="0">
              <a:buNone/>
              <a:defRPr sz="5200"/>
            </a:lvl7pPr>
            <a:lvl8pPr marL="8321040" indent="0">
              <a:buNone/>
              <a:defRPr sz="5200"/>
            </a:lvl8pPr>
            <a:lvl9pPr marL="9509760" indent="0">
              <a:buNone/>
              <a:defRPr sz="5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7" y="7132320"/>
            <a:ext cx="7667863" cy="13213505"/>
          </a:xfrm>
        </p:spPr>
        <p:txBody>
          <a:bodyPr/>
          <a:lstStyle>
            <a:lvl1pPr marL="0" indent="0">
              <a:buNone/>
              <a:defRPr sz="4160"/>
            </a:lvl1pPr>
            <a:lvl2pPr marL="1188720" indent="0">
              <a:buNone/>
              <a:defRPr sz="3640"/>
            </a:lvl2pPr>
            <a:lvl3pPr marL="2377440" indent="0">
              <a:buNone/>
              <a:defRPr sz="3120"/>
            </a:lvl3pPr>
            <a:lvl4pPr marL="3566160" indent="0">
              <a:buNone/>
              <a:defRPr sz="2600"/>
            </a:lvl4pPr>
            <a:lvl5pPr marL="4754880" indent="0">
              <a:buNone/>
              <a:defRPr sz="2600"/>
            </a:lvl5pPr>
            <a:lvl6pPr marL="5943600" indent="0">
              <a:buNone/>
              <a:defRPr sz="2600"/>
            </a:lvl6pPr>
            <a:lvl7pPr marL="7132320" indent="0">
              <a:buNone/>
              <a:defRPr sz="2600"/>
            </a:lvl7pPr>
            <a:lvl8pPr marL="8321040" indent="0">
              <a:buNone/>
              <a:defRPr sz="2600"/>
            </a:lvl8pPr>
            <a:lvl9pPr marL="9509760" indent="0">
              <a:buNone/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59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34490" y="1265772"/>
            <a:ext cx="20505420" cy="4595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4490" y="6328834"/>
            <a:ext cx="20505420" cy="1508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4490" y="22035352"/>
            <a:ext cx="534924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2D183-429C-4F75-8818-E79AEA9687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75270" y="22035352"/>
            <a:ext cx="802386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90670" y="22035352"/>
            <a:ext cx="534924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079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377440" rtl="0" eaLnBrk="1" latinLnBrk="0" hangingPunct="1">
        <a:lnSpc>
          <a:spcPct val="90000"/>
        </a:lnSpc>
        <a:spcBef>
          <a:spcPct val="0"/>
        </a:spcBef>
        <a:buNone/>
        <a:defRPr sz="11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94360" indent="-594360" algn="l" defTabSz="2377440" rtl="0" eaLnBrk="1" latinLnBrk="0" hangingPunct="1">
        <a:lnSpc>
          <a:spcPct val="90000"/>
        </a:lnSpc>
        <a:spcBef>
          <a:spcPts val="2600"/>
        </a:spcBef>
        <a:buFont typeface="Arial" panose="020B0604020202020204" pitchFamily="34" charset="0"/>
        <a:buChar char="•"/>
        <a:defRPr sz="7280" kern="1200">
          <a:solidFill>
            <a:schemeClr val="tx1"/>
          </a:solidFill>
          <a:latin typeface="+mn-lt"/>
          <a:ea typeface="+mn-ea"/>
          <a:cs typeface="+mn-cs"/>
        </a:defRPr>
      </a:lvl1pPr>
      <a:lvl2pPr marL="178308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6240" kern="1200">
          <a:solidFill>
            <a:schemeClr val="tx1"/>
          </a:solidFill>
          <a:latin typeface="+mn-lt"/>
          <a:ea typeface="+mn-ea"/>
          <a:cs typeface="+mn-cs"/>
        </a:defRPr>
      </a:lvl2pPr>
      <a:lvl3pPr marL="297180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3pPr>
      <a:lvl4pPr marL="416052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4pPr>
      <a:lvl5pPr marL="534924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5pPr>
      <a:lvl6pPr marL="653796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6pPr>
      <a:lvl7pPr marL="772668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7pPr>
      <a:lvl8pPr marL="891540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8pPr>
      <a:lvl9pPr marL="1010412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2pPr>
      <a:lvl3pPr marL="237744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3pPr>
      <a:lvl4pPr marL="356616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4pPr>
      <a:lvl5pPr marL="475488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5pPr>
      <a:lvl6pPr marL="594360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7pPr>
      <a:lvl8pPr marL="832104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8pPr>
      <a:lvl9pPr marL="950976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tif"/><Relationship Id="rId13" Type="http://schemas.openxmlformats.org/officeDocument/2006/relationships/image" Target="../media/image69.tif"/><Relationship Id="rId18" Type="http://schemas.openxmlformats.org/officeDocument/2006/relationships/image" Target="../media/image55.tif"/><Relationship Id="rId26" Type="http://schemas.openxmlformats.org/officeDocument/2006/relationships/image" Target="../media/image76.tif"/><Relationship Id="rId3" Type="http://schemas.openxmlformats.org/officeDocument/2006/relationships/image" Target="../media/image46.tif"/><Relationship Id="rId21" Type="http://schemas.openxmlformats.org/officeDocument/2006/relationships/image" Target="../media/image73.tif"/><Relationship Id="rId7" Type="http://schemas.openxmlformats.org/officeDocument/2006/relationships/image" Target="../media/image50.tif"/><Relationship Id="rId12" Type="http://schemas.openxmlformats.org/officeDocument/2006/relationships/image" Target="../media/image68.tif"/><Relationship Id="rId17" Type="http://schemas.openxmlformats.org/officeDocument/2006/relationships/image" Target="../media/image71.tif"/><Relationship Id="rId25" Type="http://schemas.openxmlformats.org/officeDocument/2006/relationships/image" Target="../media/image58.tif"/><Relationship Id="rId2" Type="http://schemas.openxmlformats.org/officeDocument/2006/relationships/image" Target="../media/image45.tif"/><Relationship Id="rId16" Type="http://schemas.openxmlformats.org/officeDocument/2006/relationships/image" Target="../media/image70.tif"/><Relationship Id="rId20" Type="http://schemas.openxmlformats.org/officeDocument/2006/relationships/image" Target="../media/image72.tif"/><Relationship Id="rId29" Type="http://schemas.openxmlformats.org/officeDocument/2006/relationships/image" Target="../media/image6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"/><Relationship Id="rId11" Type="http://schemas.openxmlformats.org/officeDocument/2006/relationships/image" Target="../media/image52.tif"/><Relationship Id="rId24" Type="http://schemas.openxmlformats.org/officeDocument/2006/relationships/image" Target="../media/image75.tif"/><Relationship Id="rId5" Type="http://schemas.openxmlformats.org/officeDocument/2006/relationships/image" Target="../media/image48.tif"/><Relationship Id="rId15" Type="http://schemas.openxmlformats.org/officeDocument/2006/relationships/image" Target="../media/image54.tif"/><Relationship Id="rId23" Type="http://schemas.openxmlformats.org/officeDocument/2006/relationships/image" Target="../media/image74.tif"/><Relationship Id="rId28" Type="http://schemas.openxmlformats.org/officeDocument/2006/relationships/image" Target="../media/image59.tif"/><Relationship Id="rId10" Type="http://schemas.openxmlformats.org/officeDocument/2006/relationships/image" Target="../media/image51.tif"/><Relationship Id="rId19" Type="http://schemas.openxmlformats.org/officeDocument/2006/relationships/image" Target="../media/image56.tif"/><Relationship Id="rId31" Type="http://schemas.openxmlformats.org/officeDocument/2006/relationships/image" Target="../media/image62.tif"/><Relationship Id="rId4" Type="http://schemas.openxmlformats.org/officeDocument/2006/relationships/image" Target="../media/image47.tif"/><Relationship Id="rId9" Type="http://schemas.openxmlformats.org/officeDocument/2006/relationships/image" Target="../media/image67.tif"/><Relationship Id="rId14" Type="http://schemas.openxmlformats.org/officeDocument/2006/relationships/image" Target="../media/image53.tif"/><Relationship Id="rId22" Type="http://schemas.openxmlformats.org/officeDocument/2006/relationships/image" Target="../media/image57.tif"/><Relationship Id="rId27" Type="http://schemas.openxmlformats.org/officeDocument/2006/relationships/image" Target="../media/image77.tif"/><Relationship Id="rId30" Type="http://schemas.openxmlformats.org/officeDocument/2006/relationships/image" Target="../media/image61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3" Type="http://schemas.openxmlformats.org/officeDocument/2006/relationships/image" Target="../media/image86.png"/><Relationship Id="rId7" Type="http://schemas.openxmlformats.org/officeDocument/2006/relationships/image" Target="../media/image940.png"/><Relationship Id="rId12" Type="http://schemas.openxmlformats.org/officeDocument/2006/relationships/image" Target="../media/image9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80.png"/><Relationship Id="rId5" Type="http://schemas.openxmlformats.org/officeDocument/2006/relationships/image" Target="../media/image89.png"/><Relationship Id="rId10" Type="http://schemas.openxmlformats.org/officeDocument/2006/relationships/image" Target="../media/image970.png"/><Relationship Id="rId4" Type="http://schemas.openxmlformats.org/officeDocument/2006/relationships/image" Target="../media/image87.png"/><Relationship Id="rId9" Type="http://schemas.openxmlformats.org/officeDocument/2006/relationships/image" Target="../media/image9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tif"/><Relationship Id="rId13" Type="http://schemas.openxmlformats.org/officeDocument/2006/relationships/image" Target="../media/image101.tif"/><Relationship Id="rId18" Type="http://schemas.openxmlformats.org/officeDocument/2006/relationships/image" Target="../media/image106.tif"/><Relationship Id="rId26" Type="http://schemas.openxmlformats.org/officeDocument/2006/relationships/image" Target="../media/image114.tif"/><Relationship Id="rId3" Type="http://schemas.openxmlformats.org/officeDocument/2006/relationships/image" Target="../media/image91.tif"/><Relationship Id="rId21" Type="http://schemas.openxmlformats.org/officeDocument/2006/relationships/image" Target="../media/image109.tif"/><Relationship Id="rId7" Type="http://schemas.openxmlformats.org/officeDocument/2006/relationships/image" Target="../media/image95.tif"/><Relationship Id="rId12" Type="http://schemas.openxmlformats.org/officeDocument/2006/relationships/image" Target="../media/image100.tif"/><Relationship Id="rId17" Type="http://schemas.openxmlformats.org/officeDocument/2006/relationships/image" Target="../media/image105.tif"/><Relationship Id="rId25" Type="http://schemas.openxmlformats.org/officeDocument/2006/relationships/image" Target="../media/image113.t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4.tif"/><Relationship Id="rId20" Type="http://schemas.openxmlformats.org/officeDocument/2006/relationships/image" Target="../media/image108.tif"/><Relationship Id="rId29" Type="http://schemas.openxmlformats.org/officeDocument/2006/relationships/image" Target="../media/image11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tif"/><Relationship Id="rId11" Type="http://schemas.openxmlformats.org/officeDocument/2006/relationships/image" Target="../media/image99.tif"/><Relationship Id="rId24" Type="http://schemas.openxmlformats.org/officeDocument/2006/relationships/image" Target="../media/image112.tif"/><Relationship Id="rId5" Type="http://schemas.openxmlformats.org/officeDocument/2006/relationships/image" Target="../media/image93.tif"/><Relationship Id="rId15" Type="http://schemas.openxmlformats.org/officeDocument/2006/relationships/image" Target="../media/image103.tif"/><Relationship Id="rId23" Type="http://schemas.openxmlformats.org/officeDocument/2006/relationships/image" Target="../media/image111.tif"/><Relationship Id="rId28" Type="http://schemas.openxmlformats.org/officeDocument/2006/relationships/image" Target="../media/image116.tif"/><Relationship Id="rId10" Type="http://schemas.openxmlformats.org/officeDocument/2006/relationships/image" Target="../media/image98.tif"/><Relationship Id="rId19" Type="http://schemas.openxmlformats.org/officeDocument/2006/relationships/image" Target="../media/image107.tif"/><Relationship Id="rId4" Type="http://schemas.openxmlformats.org/officeDocument/2006/relationships/image" Target="../media/image92.tif"/><Relationship Id="rId9" Type="http://schemas.openxmlformats.org/officeDocument/2006/relationships/image" Target="../media/image97.tif"/><Relationship Id="rId14" Type="http://schemas.openxmlformats.org/officeDocument/2006/relationships/image" Target="../media/image102.tif"/><Relationship Id="rId22" Type="http://schemas.openxmlformats.org/officeDocument/2006/relationships/image" Target="../media/image110.tif"/><Relationship Id="rId27" Type="http://schemas.openxmlformats.org/officeDocument/2006/relationships/image" Target="../media/image115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tiff"/><Relationship Id="rId13" Type="http://schemas.openxmlformats.org/officeDocument/2006/relationships/image" Target="../media/image133.tiff"/><Relationship Id="rId18" Type="http://schemas.openxmlformats.org/officeDocument/2006/relationships/image" Target="../media/image138.tiff"/><Relationship Id="rId3" Type="http://schemas.openxmlformats.org/officeDocument/2006/relationships/image" Target="../media/image123.tiff"/><Relationship Id="rId7" Type="http://schemas.openxmlformats.org/officeDocument/2006/relationships/image" Target="../media/image127.tiff"/><Relationship Id="rId12" Type="http://schemas.openxmlformats.org/officeDocument/2006/relationships/image" Target="../media/image132.tiff"/><Relationship Id="rId17" Type="http://schemas.openxmlformats.org/officeDocument/2006/relationships/image" Target="../media/image137.tiff"/><Relationship Id="rId2" Type="http://schemas.openxmlformats.org/officeDocument/2006/relationships/image" Target="../media/image122.tiff"/><Relationship Id="rId16" Type="http://schemas.openxmlformats.org/officeDocument/2006/relationships/image" Target="../media/image1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tiff"/><Relationship Id="rId11" Type="http://schemas.openxmlformats.org/officeDocument/2006/relationships/image" Target="../media/image131.tiff"/><Relationship Id="rId5" Type="http://schemas.openxmlformats.org/officeDocument/2006/relationships/image" Target="../media/image125.tiff"/><Relationship Id="rId15" Type="http://schemas.openxmlformats.org/officeDocument/2006/relationships/image" Target="../media/image135.tiff"/><Relationship Id="rId10" Type="http://schemas.openxmlformats.org/officeDocument/2006/relationships/image" Target="../media/image130.tiff"/><Relationship Id="rId19" Type="http://schemas.openxmlformats.org/officeDocument/2006/relationships/image" Target="../media/image139.tiff"/><Relationship Id="rId4" Type="http://schemas.openxmlformats.org/officeDocument/2006/relationships/image" Target="../media/image124.tiff"/><Relationship Id="rId9" Type="http://schemas.openxmlformats.org/officeDocument/2006/relationships/image" Target="../media/image129.tiff"/><Relationship Id="rId14" Type="http://schemas.openxmlformats.org/officeDocument/2006/relationships/image" Target="../media/image134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tif"/><Relationship Id="rId13" Type="http://schemas.openxmlformats.org/officeDocument/2006/relationships/image" Target="../media/image101.tif"/><Relationship Id="rId18" Type="http://schemas.openxmlformats.org/officeDocument/2006/relationships/image" Target="../media/image147.tiff"/><Relationship Id="rId3" Type="http://schemas.openxmlformats.org/officeDocument/2006/relationships/image" Target="../media/image112.tif"/><Relationship Id="rId7" Type="http://schemas.openxmlformats.org/officeDocument/2006/relationships/image" Target="../media/image142.tiff"/><Relationship Id="rId12" Type="http://schemas.openxmlformats.org/officeDocument/2006/relationships/image" Target="../media/image144.tiff"/><Relationship Id="rId17" Type="http://schemas.openxmlformats.org/officeDocument/2006/relationships/image" Target="../media/image116.tif"/><Relationship Id="rId2" Type="http://schemas.openxmlformats.org/officeDocument/2006/relationships/image" Target="../media/image113.tif"/><Relationship Id="rId16" Type="http://schemas.openxmlformats.org/officeDocument/2006/relationships/image" Target="../media/image14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tiff"/><Relationship Id="rId11" Type="http://schemas.openxmlformats.org/officeDocument/2006/relationships/image" Target="../media/image103.tif"/><Relationship Id="rId5" Type="http://schemas.openxmlformats.org/officeDocument/2006/relationships/image" Target="../media/image110.tif"/><Relationship Id="rId15" Type="http://schemas.openxmlformats.org/officeDocument/2006/relationships/image" Target="../media/image145.tiff"/><Relationship Id="rId10" Type="http://schemas.openxmlformats.org/officeDocument/2006/relationships/image" Target="../media/image104.tif"/><Relationship Id="rId19" Type="http://schemas.openxmlformats.org/officeDocument/2006/relationships/image" Target="../media/image148.tiff"/><Relationship Id="rId4" Type="http://schemas.openxmlformats.org/officeDocument/2006/relationships/image" Target="../media/image140.tiff"/><Relationship Id="rId9" Type="http://schemas.openxmlformats.org/officeDocument/2006/relationships/image" Target="../media/image143.tiff"/><Relationship Id="rId14" Type="http://schemas.openxmlformats.org/officeDocument/2006/relationships/image" Target="../media/image100.tif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3.tiff"/><Relationship Id="rId18" Type="http://schemas.openxmlformats.org/officeDocument/2006/relationships/image" Target="../media/image113.tif"/><Relationship Id="rId26" Type="http://schemas.openxmlformats.org/officeDocument/2006/relationships/image" Target="../media/image104.tif"/><Relationship Id="rId21" Type="http://schemas.openxmlformats.org/officeDocument/2006/relationships/image" Target="../media/image110.tif"/><Relationship Id="rId34" Type="http://schemas.openxmlformats.org/officeDocument/2006/relationships/image" Target="../media/image147.tiff"/><Relationship Id="rId7" Type="http://schemas.openxmlformats.org/officeDocument/2006/relationships/image" Target="../media/image127.tiff"/><Relationship Id="rId12" Type="http://schemas.openxmlformats.org/officeDocument/2006/relationships/image" Target="../media/image132.tiff"/><Relationship Id="rId17" Type="http://schemas.openxmlformats.org/officeDocument/2006/relationships/image" Target="../media/image139.tiff"/><Relationship Id="rId25" Type="http://schemas.openxmlformats.org/officeDocument/2006/relationships/image" Target="../media/image143.tiff"/><Relationship Id="rId33" Type="http://schemas.openxmlformats.org/officeDocument/2006/relationships/image" Target="../media/image116.tif"/><Relationship Id="rId2" Type="http://schemas.openxmlformats.org/officeDocument/2006/relationships/image" Target="../media/image137.tiff"/><Relationship Id="rId16" Type="http://schemas.openxmlformats.org/officeDocument/2006/relationships/image" Target="../media/image138.tiff"/><Relationship Id="rId20" Type="http://schemas.openxmlformats.org/officeDocument/2006/relationships/image" Target="../media/image140.tiff"/><Relationship Id="rId29" Type="http://schemas.openxmlformats.org/officeDocument/2006/relationships/image" Target="../media/image10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tiff"/><Relationship Id="rId11" Type="http://schemas.openxmlformats.org/officeDocument/2006/relationships/image" Target="../media/image131.tiff"/><Relationship Id="rId24" Type="http://schemas.openxmlformats.org/officeDocument/2006/relationships/image" Target="../media/image107.tif"/><Relationship Id="rId32" Type="http://schemas.openxmlformats.org/officeDocument/2006/relationships/image" Target="../media/image146.tiff"/><Relationship Id="rId37" Type="http://schemas.openxmlformats.org/officeDocument/2006/relationships/image" Target="../media/image122.tiff"/><Relationship Id="rId5" Type="http://schemas.openxmlformats.org/officeDocument/2006/relationships/image" Target="../media/image124.tiff"/><Relationship Id="rId15" Type="http://schemas.openxmlformats.org/officeDocument/2006/relationships/image" Target="../media/image136.tiff"/><Relationship Id="rId23" Type="http://schemas.openxmlformats.org/officeDocument/2006/relationships/image" Target="../media/image142.tiff"/><Relationship Id="rId28" Type="http://schemas.openxmlformats.org/officeDocument/2006/relationships/image" Target="../media/image144.tiff"/><Relationship Id="rId36" Type="http://schemas.openxmlformats.org/officeDocument/2006/relationships/image" Target="../media/image125.tiff"/><Relationship Id="rId10" Type="http://schemas.openxmlformats.org/officeDocument/2006/relationships/image" Target="../media/image130.tiff"/><Relationship Id="rId19" Type="http://schemas.openxmlformats.org/officeDocument/2006/relationships/image" Target="../media/image112.tif"/><Relationship Id="rId31" Type="http://schemas.openxmlformats.org/officeDocument/2006/relationships/image" Target="../media/image145.tiff"/><Relationship Id="rId4" Type="http://schemas.openxmlformats.org/officeDocument/2006/relationships/image" Target="../media/image123.tiff"/><Relationship Id="rId9" Type="http://schemas.openxmlformats.org/officeDocument/2006/relationships/image" Target="../media/image129.tiff"/><Relationship Id="rId14" Type="http://schemas.openxmlformats.org/officeDocument/2006/relationships/image" Target="../media/image135.tiff"/><Relationship Id="rId22" Type="http://schemas.openxmlformats.org/officeDocument/2006/relationships/image" Target="../media/image141.tiff"/><Relationship Id="rId27" Type="http://schemas.openxmlformats.org/officeDocument/2006/relationships/image" Target="../media/image103.tif"/><Relationship Id="rId30" Type="http://schemas.openxmlformats.org/officeDocument/2006/relationships/image" Target="../media/image100.tif"/><Relationship Id="rId35" Type="http://schemas.openxmlformats.org/officeDocument/2006/relationships/image" Target="../media/image148.tiff"/><Relationship Id="rId8" Type="http://schemas.openxmlformats.org/officeDocument/2006/relationships/image" Target="../media/image128.tiff"/><Relationship Id="rId3" Type="http://schemas.openxmlformats.org/officeDocument/2006/relationships/image" Target="../media/image134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tif"/><Relationship Id="rId13" Type="http://schemas.openxmlformats.org/officeDocument/2006/relationships/image" Target="../media/image100.tif"/><Relationship Id="rId18" Type="http://schemas.openxmlformats.org/officeDocument/2006/relationships/image" Target="../media/image135.tiff"/><Relationship Id="rId26" Type="http://schemas.openxmlformats.org/officeDocument/2006/relationships/image" Target="../media/image147.tiff"/><Relationship Id="rId3" Type="http://schemas.openxmlformats.org/officeDocument/2006/relationships/image" Target="../media/image146.tiff"/><Relationship Id="rId21" Type="http://schemas.openxmlformats.org/officeDocument/2006/relationships/image" Target="../media/image132.tiff"/><Relationship Id="rId7" Type="http://schemas.openxmlformats.org/officeDocument/2006/relationships/image" Target="../media/image112.tif"/><Relationship Id="rId12" Type="http://schemas.openxmlformats.org/officeDocument/2006/relationships/image" Target="../media/image101.tif"/><Relationship Id="rId17" Type="http://schemas.openxmlformats.org/officeDocument/2006/relationships/image" Target="../media/image110.tif"/><Relationship Id="rId25" Type="http://schemas.openxmlformats.org/officeDocument/2006/relationships/image" Target="../media/image142.tiff"/><Relationship Id="rId2" Type="http://schemas.openxmlformats.org/officeDocument/2006/relationships/image" Target="../media/image149.tif"/><Relationship Id="rId16" Type="http://schemas.openxmlformats.org/officeDocument/2006/relationships/image" Target="../media/image136.tiff"/><Relationship Id="rId20" Type="http://schemas.openxmlformats.org/officeDocument/2006/relationships/image" Target="../media/image1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tif"/><Relationship Id="rId11" Type="http://schemas.openxmlformats.org/officeDocument/2006/relationships/image" Target="../media/image144.tiff"/><Relationship Id="rId24" Type="http://schemas.openxmlformats.org/officeDocument/2006/relationships/image" Target="../media/image131.tiff"/><Relationship Id="rId5" Type="http://schemas.openxmlformats.org/officeDocument/2006/relationships/image" Target="../media/image113.tif"/><Relationship Id="rId15" Type="http://schemas.openxmlformats.org/officeDocument/2006/relationships/image" Target="../media/image145.tiff"/><Relationship Id="rId23" Type="http://schemas.openxmlformats.org/officeDocument/2006/relationships/image" Target="../media/image107.tif"/><Relationship Id="rId28" Type="http://schemas.openxmlformats.org/officeDocument/2006/relationships/image" Target="../media/image151.tif"/><Relationship Id="rId10" Type="http://schemas.openxmlformats.org/officeDocument/2006/relationships/image" Target="../media/image140.tiff"/><Relationship Id="rId19" Type="http://schemas.openxmlformats.org/officeDocument/2006/relationships/image" Target="../media/image133.tiff"/><Relationship Id="rId4" Type="http://schemas.openxmlformats.org/officeDocument/2006/relationships/image" Target="../media/image143.tiff"/><Relationship Id="rId9" Type="http://schemas.openxmlformats.org/officeDocument/2006/relationships/image" Target="../media/image134.tiff"/><Relationship Id="rId14" Type="http://schemas.openxmlformats.org/officeDocument/2006/relationships/image" Target="../media/image139.tiff"/><Relationship Id="rId22" Type="http://schemas.openxmlformats.org/officeDocument/2006/relationships/image" Target="../media/image116.tif"/><Relationship Id="rId27" Type="http://schemas.openxmlformats.org/officeDocument/2006/relationships/image" Target="../media/image150.t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tif"/><Relationship Id="rId13" Type="http://schemas.openxmlformats.org/officeDocument/2006/relationships/image" Target="../media/image162.tif"/><Relationship Id="rId18" Type="http://schemas.openxmlformats.org/officeDocument/2006/relationships/image" Target="../media/image167.tif"/><Relationship Id="rId26" Type="http://schemas.openxmlformats.org/officeDocument/2006/relationships/image" Target="../media/image175.tif"/><Relationship Id="rId3" Type="http://schemas.openxmlformats.org/officeDocument/2006/relationships/image" Target="../media/image153.tif"/><Relationship Id="rId21" Type="http://schemas.openxmlformats.org/officeDocument/2006/relationships/image" Target="../media/image170.tif"/><Relationship Id="rId7" Type="http://schemas.openxmlformats.org/officeDocument/2006/relationships/image" Target="../media/image156.tif"/><Relationship Id="rId12" Type="http://schemas.openxmlformats.org/officeDocument/2006/relationships/image" Target="../media/image161.tif"/><Relationship Id="rId17" Type="http://schemas.openxmlformats.org/officeDocument/2006/relationships/image" Target="../media/image166.tif"/><Relationship Id="rId25" Type="http://schemas.openxmlformats.org/officeDocument/2006/relationships/image" Target="../media/image174.tif"/><Relationship Id="rId2" Type="http://schemas.openxmlformats.org/officeDocument/2006/relationships/image" Target="../media/image152.tif"/><Relationship Id="rId16" Type="http://schemas.openxmlformats.org/officeDocument/2006/relationships/image" Target="../media/image165.tif"/><Relationship Id="rId20" Type="http://schemas.openxmlformats.org/officeDocument/2006/relationships/image" Target="../media/image169.tif"/><Relationship Id="rId29" Type="http://schemas.openxmlformats.org/officeDocument/2006/relationships/image" Target="../media/image17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"/><Relationship Id="rId11" Type="http://schemas.openxmlformats.org/officeDocument/2006/relationships/image" Target="../media/image160.tif"/><Relationship Id="rId24" Type="http://schemas.openxmlformats.org/officeDocument/2006/relationships/image" Target="../media/image173.tif"/><Relationship Id="rId5" Type="http://schemas.openxmlformats.org/officeDocument/2006/relationships/image" Target="../media/image155.tif"/><Relationship Id="rId15" Type="http://schemas.openxmlformats.org/officeDocument/2006/relationships/image" Target="../media/image164.tif"/><Relationship Id="rId23" Type="http://schemas.openxmlformats.org/officeDocument/2006/relationships/image" Target="../media/image172.tif"/><Relationship Id="rId28" Type="http://schemas.openxmlformats.org/officeDocument/2006/relationships/image" Target="../media/image177.tif"/><Relationship Id="rId10" Type="http://schemas.openxmlformats.org/officeDocument/2006/relationships/image" Target="../media/image159.tif"/><Relationship Id="rId19" Type="http://schemas.openxmlformats.org/officeDocument/2006/relationships/image" Target="../media/image168.tif"/><Relationship Id="rId31" Type="http://schemas.openxmlformats.org/officeDocument/2006/relationships/image" Target="../media/image180.tif"/><Relationship Id="rId4" Type="http://schemas.openxmlformats.org/officeDocument/2006/relationships/image" Target="../media/image154.tif"/><Relationship Id="rId9" Type="http://schemas.openxmlformats.org/officeDocument/2006/relationships/image" Target="../media/image158.tif"/><Relationship Id="rId14" Type="http://schemas.openxmlformats.org/officeDocument/2006/relationships/image" Target="../media/image163.tif"/><Relationship Id="rId22" Type="http://schemas.openxmlformats.org/officeDocument/2006/relationships/image" Target="../media/image171.tif"/><Relationship Id="rId27" Type="http://schemas.openxmlformats.org/officeDocument/2006/relationships/image" Target="../media/image176.tif"/><Relationship Id="rId30" Type="http://schemas.openxmlformats.org/officeDocument/2006/relationships/image" Target="../media/image179.t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tiff"/><Relationship Id="rId3" Type="http://schemas.openxmlformats.org/officeDocument/2006/relationships/image" Target="../media/image183.tiff"/><Relationship Id="rId7" Type="http://schemas.openxmlformats.org/officeDocument/2006/relationships/image" Target="../media/image187.tiff"/><Relationship Id="rId2" Type="http://schemas.openxmlformats.org/officeDocument/2006/relationships/image" Target="../media/image18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tiff"/><Relationship Id="rId5" Type="http://schemas.openxmlformats.org/officeDocument/2006/relationships/image" Target="../media/image185.tiff"/><Relationship Id="rId4" Type="http://schemas.openxmlformats.org/officeDocument/2006/relationships/image" Target="../media/image184.tiff"/><Relationship Id="rId9" Type="http://schemas.openxmlformats.org/officeDocument/2006/relationships/image" Target="../media/image189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tiff"/><Relationship Id="rId7" Type="http://schemas.openxmlformats.org/officeDocument/2006/relationships/image" Target="../media/image196.tiff"/><Relationship Id="rId2" Type="http://schemas.openxmlformats.org/officeDocument/2006/relationships/image" Target="../media/image19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tiff"/><Relationship Id="rId5" Type="http://schemas.openxmlformats.org/officeDocument/2006/relationships/image" Target="../media/image194.tiff"/><Relationship Id="rId4" Type="http://schemas.openxmlformats.org/officeDocument/2006/relationships/image" Target="../media/image193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"/><Relationship Id="rId13" Type="http://schemas.openxmlformats.org/officeDocument/2006/relationships/image" Target="../media/image17.tif"/><Relationship Id="rId3" Type="http://schemas.openxmlformats.org/officeDocument/2006/relationships/image" Target="../media/image7.tif"/><Relationship Id="rId7" Type="http://schemas.openxmlformats.org/officeDocument/2006/relationships/image" Target="../media/image11.tif"/><Relationship Id="rId12" Type="http://schemas.openxmlformats.org/officeDocument/2006/relationships/image" Target="../media/image16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"/><Relationship Id="rId11" Type="http://schemas.openxmlformats.org/officeDocument/2006/relationships/image" Target="../media/image15.tif"/><Relationship Id="rId5" Type="http://schemas.openxmlformats.org/officeDocument/2006/relationships/image" Target="../media/image9.tif"/><Relationship Id="rId10" Type="http://schemas.openxmlformats.org/officeDocument/2006/relationships/image" Target="../media/image14.tif"/><Relationship Id="rId4" Type="http://schemas.openxmlformats.org/officeDocument/2006/relationships/image" Target="../media/image8.tif"/><Relationship Id="rId9" Type="http://schemas.openxmlformats.org/officeDocument/2006/relationships/image" Target="../media/image13.t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tiff"/><Relationship Id="rId13" Type="http://schemas.openxmlformats.org/officeDocument/2006/relationships/image" Target="../media/image211.tiff"/><Relationship Id="rId3" Type="http://schemas.openxmlformats.org/officeDocument/2006/relationships/image" Target="../media/image201.tiff"/><Relationship Id="rId7" Type="http://schemas.openxmlformats.org/officeDocument/2006/relationships/image" Target="../media/image205.tiff"/><Relationship Id="rId12" Type="http://schemas.openxmlformats.org/officeDocument/2006/relationships/image" Target="../media/image210.tiff"/><Relationship Id="rId2" Type="http://schemas.openxmlformats.org/officeDocument/2006/relationships/image" Target="../media/image20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tiff"/><Relationship Id="rId11" Type="http://schemas.openxmlformats.org/officeDocument/2006/relationships/image" Target="../media/image209.tiff"/><Relationship Id="rId5" Type="http://schemas.openxmlformats.org/officeDocument/2006/relationships/image" Target="../media/image203.tiff"/><Relationship Id="rId10" Type="http://schemas.openxmlformats.org/officeDocument/2006/relationships/image" Target="../media/image208.tiff"/><Relationship Id="rId4" Type="http://schemas.openxmlformats.org/officeDocument/2006/relationships/image" Target="../media/image202.tiff"/><Relationship Id="rId9" Type="http://schemas.openxmlformats.org/officeDocument/2006/relationships/image" Target="../media/image207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tiff"/><Relationship Id="rId13" Type="http://schemas.openxmlformats.org/officeDocument/2006/relationships/image" Target="../media/image211.tiff"/><Relationship Id="rId3" Type="http://schemas.openxmlformats.org/officeDocument/2006/relationships/image" Target="../media/image201.tiff"/><Relationship Id="rId7" Type="http://schemas.openxmlformats.org/officeDocument/2006/relationships/image" Target="../media/image205.tiff"/><Relationship Id="rId12" Type="http://schemas.openxmlformats.org/officeDocument/2006/relationships/image" Target="../media/image210.tiff"/><Relationship Id="rId2" Type="http://schemas.openxmlformats.org/officeDocument/2006/relationships/image" Target="../media/image20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tiff"/><Relationship Id="rId11" Type="http://schemas.openxmlformats.org/officeDocument/2006/relationships/image" Target="../media/image209.tiff"/><Relationship Id="rId5" Type="http://schemas.openxmlformats.org/officeDocument/2006/relationships/image" Target="../media/image203.tiff"/><Relationship Id="rId10" Type="http://schemas.openxmlformats.org/officeDocument/2006/relationships/image" Target="../media/image208.tiff"/><Relationship Id="rId4" Type="http://schemas.openxmlformats.org/officeDocument/2006/relationships/image" Target="../media/image202.tiff"/><Relationship Id="rId9" Type="http://schemas.openxmlformats.org/officeDocument/2006/relationships/image" Target="../media/image207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tiff"/><Relationship Id="rId13" Type="http://schemas.openxmlformats.org/officeDocument/2006/relationships/image" Target="../media/image207.tiff"/><Relationship Id="rId18" Type="http://schemas.openxmlformats.org/officeDocument/2006/relationships/image" Target="../media/image219.tiff"/><Relationship Id="rId26" Type="http://schemas.openxmlformats.org/officeDocument/2006/relationships/image" Target="../media/image227.tiff"/><Relationship Id="rId3" Type="http://schemas.openxmlformats.org/officeDocument/2006/relationships/image" Target="../media/image213.tif"/><Relationship Id="rId21" Type="http://schemas.openxmlformats.org/officeDocument/2006/relationships/image" Target="../media/image222.tiff"/><Relationship Id="rId7" Type="http://schemas.openxmlformats.org/officeDocument/2006/relationships/image" Target="../media/image217.tif"/><Relationship Id="rId12" Type="http://schemas.openxmlformats.org/officeDocument/2006/relationships/image" Target="../media/image206.tiff"/><Relationship Id="rId17" Type="http://schemas.openxmlformats.org/officeDocument/2006/relationships/image" Target="../media/image218.tiff"/><Relationship Id="rId25" Type="http://schemas.openxmlformats.org/officeDocument/2006/relationships/image" Target="../media/image226.tiff"/><Relationship Id="rId2" Type="http://schemas.openxmlformats.org/officeDocument/2006/relationships/image" Target="../media/image212.tif"/><Relationship Id="rId16" Type="http://schemas.openxmlformats.org/officeDocument/2006/relationships/image" Target="../media/image211.tiff"/><Relationship Id="rId20" Type="http://schemas.openxmlformats.org/officeDocument/2006/relationships/image" Target="../media/image221.tiff"/><Relationship Id="rId29" Type="http://schemas.openxmlformats.org/officeDocument/2006/relationships/image" Target="../media/image23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tif"/><Relationship Id="rId11" Type="http://schemas.openxmlformats.org/officeDocument/2006/relationships/image" Target="../media/image204.tiff"/><Relationship Id="rId24" Type="http://schemas.openxmlformats.org/officeDocument/2006/relationships/image" Target="../media/image225.tiff"/><Relationship Id="rId5" Type="http://schemas.openxmlformats.org/officeDocument/2006/relationships/image" Target="../media/image215.tif"/><Relationship Id="rId15" Type="http://schemas.openxmlformats.org/officeDocument/2006/relationships/image" Target="../media/image210.tiff"/><Relationship Id="rId23" Type="http://schemas.openxmlformats.org/officeDocument/2006/relationships/image" Target="../media/image224.tiff"/><Relationship Id="rId28" Type="http://schemas.openxmlformats.org/officeDocument/2006/relationships/image" Target="../media/image229.tiff"/><Relationship Id="rId10" Type="http://schemas.openxmlformats.org/officeDocument/2006/relationships/image" Target="../media/image203.tiff"/><Relationship Id="rId19" Type="http://schemas.openxmlformats.org/officeDocument/2006/relationships/image" Target="../media/image220.tiff"/><Relationship Id="rId31" Type="http://schemas.openxmlformats.org/officeDocument/2006/relationships/image" Target="../media/image232.tiff"/><Relationship Id="rId4" Type="http://schemas.openxmlformats.org/officeDocument/2006/relationships/image" Target="../media/image214.tif"/><Relationship Id="rId9" Type="http://schemas.openxmlformats.org/officeDocument/2006/relationships/image" Target="../media/image202.tiff"/><Relationship Id="rId14" Type="http://schemas.openxmlformats.org/officeDocument/2006/relationships/image" Target="../media/image208.tiff"/><Relationship Id="rId22" Type="http://schemas.openxmlformats.org/officeDocument/2006/relationships/image" Target="../media/image223.tiff"/><Relationship Id="rId27" Type="http://schemas.openxmlformats.org/officeDocument/2006/relationships/image" Target="../media/image228.tiff"/><Relationship Id="rId30" Type="http://schemas.openxmlformats.org/officeDocument/2006/relationships/image" Target="../media/image231.tiff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4.tif"/><Relationship Id="rId18" Type="http://schemas.openxmlformats.org/officeDocument/2006/relationships/image" Target="../media/image249.tif"/><Relationship Id="rId26" Type="http://schemas.openxmlformats.org/officeDocument/2006/relationships/image" Target="../media/image257.tif"/><Relationship Id="rId21" Type="http://schemas.openxmlformats.org/officeDocument/2006/relationships/image" Target="../media/image252.tif"/><Relationship Id="rId34" Type="http://schemas.openxmlformats.org/officeDocument/2006/relationships/image" Target="../media/image265.tif"/><Relationship Id="rId7" Type="http://schemas.openxmlformats.org/officeDocument/2006/relationships/image" Target="../media/image238.tif"/><Relationship Id="rId12" Type="http://schemas.openxmlformats.org/officeDocument/2006/relationships/image" Target="../media/image243.tif"/><Relationship Id="rId17" Type="http://schemas.openxmlformats.org/officeDocument/2006/relationships/image" Target="../media/image248.tif"/><Relationship Id="rId25" Type="http://schemas.openxmlformats.org/officeDocument/2006/relationships/image" Target="../media/image256.tif"/><Relationship Id="rId33" Type="http://schemas.openxmlformats.org/officeDocument/2006/relationships/image" Target="../media/image264.tif"/><Relationship Id="rId2" Type="http://schemas.openxmlformats.org/officeDocument/2006/relationships/image" Target="../media/image233.tif"/><Relationship Id="rId16" Type="http://schemas.openxmlformats.org/officeDocument/2006/relationships/image" Target="../media/image247.tif"/><Relationship Id="rId20" Type="http://schemas.openxmlformats.org/officeDocument/2006/relationships/image" Target="../media/image251.tif"/><Relationship Id="rId29" Type="http://schemas.openxmlformats.org/officeDocument/2006/relationships/image" Target="../media/image26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tif"/><Relationship Id="rId11" Type="http://schemas.openxmlformats.org/officeDocument/2006/relationships/image" Target="../media/image242.tif"/><Relationship Id="rId24" Type="http://schemas.openxmlformats.org/officeDocument/2006/relationships/image" Target="../media/image255.tif"/><Relationship Id="rId32" Type="http://schemas.openxmlformats.org/officeDocument/2006/relationships/image" Target="../media/image263.tif"/><Relationship Id="rId37" Type="http://schemas.openxmlformats.org/officeDocument/2006/relationships/image" Target="../media/image268.tif"/><Relationship Id="rId5" Type="http://schemas.openxmlformats.org/officeDocument/2006/relationships/image" Target="../media/image236.tif"/><Relationship Id="rId15" Type="http://schemas.openxmlformats.org/officeDocument/2006/relationships/image" Target="../media/image246.tif"/><Relationship Id="rId23" Type="http://schemas.openxmlformats.org/officeDocument/2006/relationships/image" Target="../media/image254.tif"/><Relationship Id="rId28" Type="http://schemas.openxmlformats.org/officeDocument/2006/relationships/image" Target="../media/image259.tif"/><Relationship Id="rId36" Type="http://schemas.openxmlformats.org/officeDocument/2006/relationships/image" Target="../media/image267.tif"/><Relationship Id="rId10" Type="http://schemas.openxmlformats.org/officeDocument/2006/relationships/image" Target="../media/image241.tif"/><Relationship Id="rId19" Type="http://schemas.openxmlformats.org/officeDocument/2006/relationships/image" Target="../media/image250.tif"/><Relationship Id="rId31" Type="http://schemas.openxmlformats.org/officeDocument/2006/relationships/image" Target="../media/image262.tif"/><Relationship Id="rId4" Type="http://schemas.openxmlformats.org/officeDocument/2006/relationships/image" Target="../media/image235.tif"/><Relationship Id="rId9" Type="http://schemas.openxmlformats.org/officeDocument/2006/relationships/image" Target="../media/image240.tif"/><Relationship Id="rId14" Type="http://schemas.openxmlformats.org/officeDocument/2006/relationships/image" Target="../media/image245.tif"/><Relationship Id="rId22" Type="http://schemas.openxmlformats.org/officeDocument/2006/relationships/image" Target="../media/image253.tif"/><Relationship Id="rId27" Type="http://schemas.openxmlformats.org/officeDocument/2006/relationships/image" Target="../media/image258.tif"/><Relationship Id="rId30" Type="http://schemas.openxmlformats.org/officeDocument/2006/relationships/image" Target="../media/image261.tif"/><Relationship Id="rId35" Type="http://schemas.openxmlformats.org/officeDocument/2006/relationships/image" Target="../media/image266.tif"/><Relationship Id="rId8" Type="http://schemas.openxmlformats.org/officeDocument/2006/relationships/image" Target="../media/image239.tif"/><Relationship Id="rId3" Type="http://schemas.openxmlformats.org/officeDocument/2006/relationships/image" Target="../media/image234.t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0.png"/><Relationship Id="rId3" Type="http://schemas.openxmlformats.org/officeDocument/2006/relationships/image" Target="../media/image90.png"/><Relationship Id="rId7" Type="http://schemas.openxmlformats.org/officeDocument/2006/relationships/image" Target="../media/image284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0.png"/><Relationship Id="rId11" Type="http://schemas.openxmlformats.org/officeDocument/2006/relationships/image" Target="../media/image288.png"/><Relationship Id="rId5" Type="http://schemas.openxmlformats.org/officeDocument/2006/relationships/image" Target="../media/image2820.png"/><Relationship Id="rId10" Type="http://schemas.openxmlformats.org/officeDocument/2006/relationships/image" Target="../media/image287.png"/><Relationship Id="rId4" Type="http://schemas.openxmlformats.org/officeDocument/2006/relationships/image" Target="../media/image87.png"/><Relationship Id="rId9" Type="http://schemas.openxmlformats.org/officeDocument/2006/relationships/image" Target="../media/image2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"/><Relationship Id="rId13" Type="http://schemas.openxmlformats.org/officeDocument/2006/relationships/image" Target="../media/image23.tif"/><Relationship Id="rId18" Type="http://schemas.openxmlformats.org/officeDocument/2006/relationships/image" Target="../media/image28.tif"/><Relationship Id="rId26" Type="http://schemas.openxmlformats.org/officeDocument/2006/relationships/image" Target="../media/image12.tif"/><Relationship Id="rId3" Type="http://schemas.openxmlformats.org/officeDocument/2006/relationships/image" Target="../media/image7.tif"/><Relationship Id="rId21" Type="http://schemas.openxmlformats.org/officeDocument/2006/relationships/image" Target="../media/image31.tif"/><Relationship Id="rId7" Type="http://schemas.openxmlformats.org/officeDocument/2006/relationships/image" Target="../media/image11.tif"/><Relationship Id="rId12" Type="http://schemas.openxmlformats.org/officeDocument/2006/relationships/image" Target="../media/image22.tif"/><Relationship Id="rId17" Type="http://schemas.openxmlformats.org/officeDocument/2006/relationships/image" Target="../media/image27.tif"/><Relationship Id="rId25" Type="http://schemas.openxmlformats.org/officeDocument/2006/relationships/image" Target="../media/image35.tif"/><Relationship Id="rId2" Type="http://schemas.openxmlformats.org/officeDocument/2006/relationships/image" Target="../media/image6.tif"/><Relationship Id="rId16" Type="http://schemas.openxmlformats.org/officeDocument/2006/relationships/image" Target="../media/image26.tif"/><Relationship Id="rId20" Type="http://schemas.openxmlformats.org/officeDocument/2006/relationships/image" Target="../media/image3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"/><Relationship Id="rId11" Type="http://schemas.openxmlformats.org/officeDocument/2006/relationships/image" Target="../media/image21.tif"/><Relationship Id="rId24" Type="http://schemas.openxmlformats.org/officeDocument/2006/relationships/image" Target="../media/image34.tif"/><Relationship Id="rId5" Type="http://schemas.openxmlformats.org/officeDocument/2006/relationships/image" Target="../media/image9.tif"/><Relationship Id="rId15" Type="http://schemas.openxmlformats.org/officeDocument/2006/relationships/image" Target="../media/image25.tif"/><Relationship Id="rId23" Type="http://schemas.openxmlformats.org/officeDocument/2006/relationships/image" Target="../media/image33.tif"/><Relationship Id="rId28" Type="http://schemas.openxmlformats.org/officeDocument/2006/relationships/image" Target="../media/image14.tif"/><Relationship Id="rId10" Type="http://schemas.openxmlformats.org/officeDocument/2006/relationships/image" Target="../media/image20.tif"/><Relationship Id="rId19" Type="http://schemas.openxmlformats.org/officeDocument/2006/relationships/image" Target="../media/image29.tif"/><Relationship Id="rId4" Type="http://schemas.openxmlformats.org/officeDocument/2006/relationships/image" Target="../media/image8.tif"/><Relationship Id="rId9" Type="http://schemas.openxmlformats.org/officeDocument/2006/relationships/image" Target="../media/image19.tif"/><Relationship Id="rId14" Type="http://schemas.openxmlformats.org/officeDocument/2006/relationships/image" Target="../media/image24.tif"/><Relationship Id="rId22" Type="http://schemas.openxmlformats.org/officeDocument/2006/relationships/image" Target="../media/image32.tif"/><Relationship Id="rId27" Type="http://schemas.openxmlformats.org/officeDocument/2006/relationships/image" Target="../media/image13.ti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13" Type="http://schemas.openxmlformats.org/officeDocument/2006/relationships/image" Target="../media/image1860.png"/><Relationship Id="rId3" Type="http://schemas.openxmlformats.org/officeDocument/2006/relationships/image" Target="../media/image274.png"/><Relationship Id="rId7" Type="http://schemas.openxmlformats.org/officeDocument/2006/relationships/image" Target="../media/image1801.png"/><Relationship Id="rId12" Type="http://schemas.openxmlformats.org/officeDocument/2006/relationships/image" Target="../media/image185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1840.png"/><Relationship Id="rId5" Type="http://schemas.openxmlformats.org/officeDocument/2006/relationships/image" Target="../media/image89.png"/><Relationship Id="rId10" Type="http://schemas.openxmlformats.org/officeDocument/2006/relationships/image" Target="../media/image1830.png"/><Relationship Id="rId4" Type="http://schemas.openxmlformats.org/officeDocument/2006/relationships/image" Target="../media/image275.png"/><Relationship Id="rId9" Type="http://schemas.openxmlformats.org/officeDocument/2006/relationships/image" Target="../media/image182.png"/><Relationship Id="rId14" Type="http://schemas.openxmlformats.org/officeDocument/2006/relationships/image" Target="../media/image2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0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7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90.png"/><Relationship Id="rId4" Type="http://schemas.openxmlformats.org/officeDocument/2006/relationships/image" Target="../media/image278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31.png"/><Relationship Id="rId7" Type="http://schemas.openxmlformats.org/officeDocument/2006/relationships/image" Target="../media/image290.png"/><Relationship Id="rId12" Type="http://schemas.openxmlformats.org/officeDocument/2006/relationships/image" Target="../media/image295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0.png"/><Relationship Id="rId11" Type="http://schemas.openxmlformats.org/officeDocument/2006/relationships/image" Target="../media/image294.png"/><Relationship Id="rId5" Type="http://schemas.openxmlformats.org/officeDocument/2006/relationships/image" Target="../media/image2851.png"/><Relationship Id="rId10" Type="http://schemas.openxmlformats.org/officeDocument/2006/relationships/image" Target="../media/image293.png"/><Relationship Id="rId4" Type="http://schemas.openxmlformats.org/officeDocument/2006/relationships/image" Target="../media/image2841.png"/><Relationship Id="rId9" Type="http://schemas.openxmlformats.org/officeDocument/2006/relationships/image" Target="../media/image29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"/><Relationship Id="rId13" Type="http://schemas.openxmlformats.org/officeDocument/2006/relationships/image" Target="../media/image48.png"/><Relationship Id="rId3" Type="http://schemas.openxmlformats.org/officeDocument/2006/relationships/image" Target="../media/image37.tif"/><Relationship Id="rId7" Type="http://schemas.openxmlformats.org/officeDocument/2006/relationships/image" Target="../media/image42.png"/><Relationship Id="rId12" Type="http://schemas.openxmlformats.org/officeDocument/2006/relationships/image" Target="../media/image40.tif"/><Relationship Id="rId17" Type="http://schemas.openxmlformats.org/officeDocument/2006/relationships/image" Target="../media/image51.png"/><Relationship Id="rId2" Type="http://schemas.openxmlformats.org/officeDocument/2006/relationships/image" Target="../media/image37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41.tif"/><Relationship Id="rId10" Type="http://schemas.openxmlformats.org/officeDocument/2006/relationships/image" Target="../media/image45.png"/><Relationship Id="rId4" Type="http://schemas.openxmlformats.org/officeDocument/2006/relationships/image" Target="../media/image38.tif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openxmlformats.org/officeDocument/2006/relationships/image" Target="../media/image37.tif"/><Relationship Id="rId7" Type="http://schemas.openxmlformats.org/officeDocument/2006/relationships/image" Target="../media/image53.png"/><Relationship Id="rId12" Type="http://schemas.openxmlformats.org/officeDocument/2006/relationships/image" Target="../media/image40.tif"/><Relationship Id="rId17" Type="http://schemas.openxmlformats.org/officeDocument/2006/relationships/image" Target="../media/image60.png"/><Relationship Id="rId2" Type="http://schemas.openxmlformats.org/officeDocument/2006/relationships/image" Target="../media/image43.png"/><Relationship Id="rId16" Type="http://schemas.openxmlformats.org/officeDocument/2006/relationships/image" Target="../media/image4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47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19" Type="http://schemas.openxmlformats.org/officeDocument/2006/relationships/image" Target="../media/image62.png"/><Relationship Id="rId4" Type="http://schemas.openxmlformats.org/officeDocument/2006/relationships/image" Target="../media/image38.tif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"/><Relationship Id="rId13" Type="http://schemas.openxmlformats.org/officeDocument/2006/relationships/image" Target="../media/image53.tif"/><Relationship Id="rId18" Type="http://schemas.openxmlformats.org/officeDocument/2006/relationships/image" Target="../media/image58.tif"/><Relationship Id="rId3" Type="http://schemas.openxmlformats.org/officeDocument/2006/relationships/image" Target="../media/image43.tif"/><Relationship Id="rId21" Type="http://schemas.openxmlformats.org/officeDocument/2006/relationships/image" Target="../media/image61.tif"/><Relationship Id="rId7" Type="http://schemas.openxmlformats.org/officeDocument/2006/relationships/image" Target="../media/image47.tif"/><Relationship Id="rId12" Type="http://schemas.openxmlformats.org/officeDocument/2006/relationships/image" Target="../media/image52.tif"/><Relationship Id="rId17" Type="http://schemas.openxmlformats.org/officeDocument/2006/relationships/image" Target="../media/image57.tif"/><Relationship Id="rId25" Type="http://schemas.openxmlformats.org/officeDocument/2006/relationships/image" Target="../media/image65.tif"/><Relationship Id="rId2" Type="http://schemas.openxmlformats.org/officeDocument/2006/relationships/image" Target="../media/image42.tif"/><Relationship Id="rId16" Type="http://schemas.openxmlformats.org/officeDocument/2006/relationships/image" Target="../media/image56.tif"/><Relationship Id="rId20" Type="http://schemas.openxmlformats.org/officeDocument/2006/relationships/image" Target="../media/image6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if"/><Relationship Id="rId11" Type="http://schemas.openxmlformats.org/officeDocument/2006/relationships/image" Target="../media/image51.tif"/><Relationship Id="rId24" Type="http://schemas.openxmlformats.org/officeDocument/2006/relationships/image" Target="../media/image64.tif"/><Relationship Id="rId5" Type="http://schemas.openxmlformats.org/officeDocument/2006/relationships/image" Target="../media/image45.tif"/><Relationship Id="rId15" Type="http://schemas.openxmlformats.org/officeDocument/2006/relationships/image" Target="../media/image55.tif"/><Relationship Id="rId23" Type="http://schemas.openxmlformats.org/officeDocument/2006/relationships/image" Target="../media/image63.tif"/><Relationship Id="rId10" Type="http://schemas.openxmlformats.org/officeDocument/2006/relationships/image" Target="../media/image50.tif"/><Relationship Id="rId19" Type="http://schemas.openxmlformats.org/officeDocument/2006/relationships/image" Target="../media/image59.tif"/><Relationship Id="rId4" Type="http://schemas.openxmlformats.org/officeDocument/2006/relationships/image" Target="../media/image44.tif"/><Relationship Id="rId9" Type="http://schemas.openxmlformats.org/officeDocument/2006/relationships/image" Target="../media/image49.tif"/><Relationship Id="rId14" Type="http://schemas.openxmlformats.org/officeDocument/2006/relationships/image" Target="../media/image54.tif"/><Relationship Id="rId22" Type="http://schemas.openxmlformats.org/officeDocument/2006/relationships/image" Target="../media/image62.t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"/><Relationship Id="rId13" Type="http://schemas.openxmlformats.org/officeDocument/2006/relationships/image" Target="../media/image71.tif"/><Relationship Id="rId18" Type="http://schemas.openxmlformats.org/officeDocument/2006/relationships/image" Target="../media/image73.tif"/><Relationship Id="rId26" Type="http://schemas.openxmlformats.org/officeDocument/2006/relationships/image" Target="../media/image77.tif"/><Relationship Id="rId3" Type="http://schemas.openxmlformats.org/officeDocument/2006/relationships/image" Target="../media/image67.tif"/><Relationship Id="rId21" Type="http://schemas.openxmlformats.org/officeDocument/2006/relationships/image" Target="../media/image74.tif"/><Relationship Id="rId7" Type="http://schemas.openxmlformats.org/officeDocument/2006/relationships/image" Target="../media/image68.tif"/><Relationship Id="rId12" Type="http://schemas.openxmlformats.org/officeDocument/2006/relationships/image" Target="../media/image70.tif"/><Relationship Id="rId17" Type="http://schemas.openxmlformats.org/officeDocument/2006/relationships/image" Target="../media/image72.tif"/><Relationship Id="rId25" Type="http://schemas.openxmlformats.org/officeDocument/2006/relationships/image" Target="../media/image76.tif"/><Relationship Id="rId2" Type="http://schemas.openxmlformats.org/officeDocument/2006/relationships/image" Target="../media/image66.tif"/><Relationship Id="rId16" Type="http://schemas.openxmlformats.org/officeDocument/2006/relationships/image" Target="../media/image56.tif"/><Relationship Id="rId20" Type="http://schemas.openxmlformats.org/officeDocument/2006/relationships/image" Target="../media/image45.tif"/><Relationship Id="rId29" Type="http://schemas.openxmlformats.org/officeDocument/2006/relationships/image" Target="../media/image6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"/><Relationship Id="rId11" Type="http://schemas.openxmlformats.org/officeDocument/2006/relationships/image" Target="../media/image54.tif"/><Relationship Id="rId24" Type="http://schemas.openxmlformats.org/officeDocument/2006/relationships/image" Target="../media/image46.tif"/><Relationship Id="rId5" Type="http://schemas.openxmlformats.org/officeDocument/2006/relationships/image" Target="../media/image48.tif"/><Relationship Id="rId15" Type="http://schemas.openxmlformats.org/officeDocument/2006/relationships/image" Target="../media/image50.tif"/><Relationship Id="rId23" Type="http://schemas.openxmlformats.org/officeDocument/2006/relationships/image" Target="../media/image58.tif"/><Relationship Id="rId28" Type="http://schemas.openxmlformats.org/officeDocument/2006/relationships/image" Target="../media/image59.tif"/><Relationship Id="rId10" Type="http://schemas.openxmlformats.org/officeDocument/2006/relationships/image" Target="../media/image49.tif"/><Relationship Id="rId19" Type="http://schemas.openxmlformats.org/officeDocument/2006/relationships/image" Target="../media/image57.tif"/><Relationship Id="rId31" Type="http://schemas.openxmlformats.org/officeDocument/2006/relationships/image" Target="../media/image62.tif"/><Relationship Id="rId4" Type="http://schemas.openxmlformats.org/officeDocument/2006/relationships/image" Target="../media/image51.tif"/><Relationship Id="rId9" Type="http://schemas.openxmlformats.org/officeDocument/2006/relationships/image" Target="../media/image53.tif"/><Relationship Id="rId14" Type="http://schemas.openxmlformats.org/officeDocument/2006/relationships/image" Target="../media/image55.tif"/><Relationship Id="rId22" Type="http://schemas.openxmlformats.org/officeDocument/2006/relationships/image" Target="../media/image75.tif"/><Relationship Id="rId27" Type="http://schemas.openxmlformats.org/officeDocument/2006/relationships/image" Target="../media/image47.tif"/><Relationship Id="rId30" Type="http://schemas.openxmlformats.org/officeDocument/2006/relationships/image" Target="../media/image6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2BF3-06EC-4A76-8E4F-265FAF4755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Maximum Spherical Mean Value (mSMV) for Shadow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ADE78-CD32-4687-8EFB-46517D9337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Alexandra Roberts</a:t>
            </a:r>
          </a:p>
          <a:p>
            <a:r>
              <a:rPr lang="en-US"/>
              <a:t>04/02/2022</a:t>
            </a:r>
          </a:p>
        </p:txBody>
      </p:sp>
    </p:spTree>
    <p:extLst>
      <p:ext uri="{BB962C8B-B14F-4D97-AF65-F5344CB8AC3E}">
        <p14:creationId xmlns:p14="http://schemas.microsoft.com/office/powerpoint/2010/main" val="4062138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3C27C279-AC8E-E742-16B4-9A59666B9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23" y="15444375"/>
            <a:ext cx="4876800" cy="4876800"/>
          </a:xfrm>
          <a:prstGeom prst="rect">
            <a:avLst/>
          </a:prstGeom>
        </p:spPr>
      </p:pic>
      <p:pic>
        <p:nvPicPr>
          <p:cNvPr id="23" name="Picture 22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5587FE5C-43C0-6044-A847-74A820009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909" y="10733120"/>
            <a:ext cx="4876800" cy="4876800"/>
          </a:xfrm>
          <a:prstGeom prst="rect">
            <a:avLst/>
          </a:prstGeom>
        </p:spPr>
      </p:pic>
      <p:pic>
        <p:nvPicPr>
          <p:cNvPr id="26" name="Picture 25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DAEAABD1-9646-846D-3C9A-EF9EBEE96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51" y="5892531"/>
            <a:ext cx="4876800" cy="4876800"/>
          </a:xfrm>
          <a:prstGeom prst="rect">
            <a:avLst/>
          </a:prstGeom>
        </p:spPr>
      </p:pic>
      <p:pic>
        <p:nvPicPr>
          <p:cNvPr id="18" name="Picture 17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A8C797D3-DE0D-C179-B584-88219B4A1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46" y="29910396"/>
            <a:ext cx="4876800" cy="4876800"/>
          </a:xfrm>
          <a:prstGeom prst="rect">
            <a:avLst/>
          </a:prstGeom>
        </p:spPr>
      </p:pic>
      <p:pic>
        <p:nvPicPr>
          <p:cNvPr id="14" name="Picture 13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85D1FE0E-4087-C03F-5F59-DEBDE78EA8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99" y="25199580"/>
            <a:ext cx="4876800" cy="4876800"/>
          </a:xfrm>
          <a:prstGeom prst="rect">
            <a:avLst/>
          </a:prstGeom>
        </p:spPr>
      </p:pic>
      <p:pic>
        <p:nvPicPr>
          <p:cNvPr id="11" name="Picture 10" descr="A picture containing invertebrate, echinoderm, crater, gear&#10;&#10;Description automatically generated">
            <a:extLst>
              <a:ext uri="{FF2B5EF4-FFF2-40B4-BE49-F238E27FC236}">
                <a16:creationId xmlns:a16="http://schemas.microsoft.com/office/drawing/2014/main" id="{DB435213-1FEC-AA7C-1C86-B515F18A6B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22" y="20353273"/>
            <a:ext cx="4876800" cy="4876800"/>
          </a:xfrm>
          <a:prstGeom prst="rect">
            <a:avLst/>
          </a:prstGeom>
        </p:spPr>
      </p:pic>
      <p:pic>
        <p:nvPicPr>
          <p:cNvPr id="143" name="Picture 142" descr="A picture containing crater&#10;&#10;Description automatically generated">
            <a:extLst>
              <a:ext uri="{FF2B5EF4-FFF2-40B4-BE49-F238E27FC236}">
                <a16:creationId xmlns:a16="http://schemas.microsoft.com/office/drawing/2014/main" id="{DC8BC26F-BAC1-068E-540A-E9F536BAD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120" y="29922108"/>
            <a:ext cx="4876800" cy="4876800"/>
          </a:xfrm>
          <a:prstGeom prst="rect">
            <a:avLst/>
          </a:prstGeom>
        </p:spPr>
      </p:pic>
      <p:pic>
        <p:nvPicPr>
          <p:cNvPr id="141" name="Picture 140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3F0AE975-1038-C68D-6014-D3E40FCD4D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580" y="29919412"/>
            <a:ext cx="4926950" cy="4876800"/>
          </a:xfrm>
          <a:prstGeom prst="rect">
            <a:avLst/>
          </a:prstGeom>
        </p:spPr>
      </p:pic>
      <p:pic>
        <p:nvPicPr>
          <p:cNvPr id="139" name="Picture 138" descr="A picture containing crater&#10;&#10;Description automatically generated">
            <a:extLst>
              <a:ext uri="{FF2B5EF4-FFF2-40B4-BE49-F238E27FC236}">
                <a16:creationId xmlns:a16="http://schemas.microsoft.com/office/drawing/2014/main" id="{D9BED606-FADC-D78D-D206-8BD997793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578" y="29915512"/>
            <a:ext cx="4876800" cy="4876800"/>
          </a:xfrm>
          <a:prstGeom prst="rect">
            <a:avLst/>
          </a:prstGeom>
        </p:spPr>
      </p:pic>
      <p:pic>
        <p:nvPicPr>
          <p:cNvPr id="135" name="Picture 134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B39F8D4A-44A5-D5C1-2A61-0EAFA9B10B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059" y="29903424"/>
            <a:ext cx="4876800" cy="48768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5CEB1B4-6126-9497-B0CC-F4D4CCDFA2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159" y="25169610"/>
            <a:ext cx="4876800" cy="4876800"/>
          </a:xfrm>
          <a:prstGeom prst="rect">
            <a:avLst/>
          </a:prstGeom>
        </p:spPr>
      </p:pic>
      <p:pic>
        <p:nvPicPr>
          <p:cNvPr id="131" name="Picture 130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5C9495D1-AC31-E3F6-4558-C3EDA89DA2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744" y="25183839"/>
            <a:ext cx="4876800" cy="4876800"/>
          </a:xfrm>
          <a:prstGeom prst="rect">
            <a:avLst/>
          </a:prstGeom>
        </p:spPr>
      </p:pic>
      <p:pic>
        <p:nvPicPr>
          <p:cNvPr id="129" name="Picture 128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C29AC538-D4EC-846D-9F6D-83C47CD75B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477" y="25189769"/>
            <a:ext cx="4988690" cy="4876800"/>
          </a:xfrm>
          <a:prstGeom prst="rect">
            <a:avLst/>
          </a:prstGeom>
        </p:spPr>
      </p:pic>
      <p:pic>
        <p:nvPicPr>
          <p:cNvPr id="125" name="Picture 124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930E8A5B-9993-CA3E-0BFC-09231DC40CF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643" y="25187349"/>
            <a:ext cx="4876800" cy="4876800"/>
          </a:xfrm>
          <a:prstGeom prst="rect">
            <a:avLst/>
          </a:prstGeom>
        </p:spPr>
      </p:pic>
      <p:pic>
        <p:nvPicPr>
          <p:cNvPr id="115" name="Picture 114" descr="A picture containing arthropod, invertebrate, crater, hydrozoan&#10;&#10;Description automatically generated">
            <a:extLst>
              <a:ext uri="{FF2B5EF4-FFF2-40B4-BE49-F238E27FC236}">
                <a16:creationId xmlns:a16="http://schemas.microsoft.com/office/drawing/2014/main" id="{D2EDD6CF-D1FF-5F4E-81DB-070336AB5F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370" y="20313020"/>
            <a:ext cx="4926950" cy="4876800"/>
          </a:xfrm>
          <a:prstGeom prst="rect">
            <a:avLst/>
          </a:prstGeom>
        </p:spPr>
      </p:pic>
      <p:pic>
        <p:nvPicPr>
          <p:cNvPr id="113" name="Picture 112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53D6441A-2E4A-9C48-415B-E3A6510849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067" y="20342736"/>
            <a:ext cx="4876800" cy="4876800"/>
          </a:xfrm>
          <a:prstGeom prst="rect">
            <a:avLst/>
          </a:prstGeom>
        </p:spPr>
      </p:pic>
      <p:pic>
        <p:nvPicPr>
          <p:cNvPr id="111" name="Picture 110" descr="A picture containing gear, crater&#10;&#10;Description automatically generated">
            <a:extLst>
              <a:ext uri="{FF2B5EF4-FFF2-40B4-BE49-F238E27FC236}">
                <a16:creationId xmlns:a16="http://schemas.microsoft.com/office/drawing/2014/main" id="{24C7C35B-5120-BC05-4DD5-7D5A6DF483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79" y="20346681"/>
            <a:ext cx="4876800" cy="4876800"/>
          </a:xfrm>
          <a:prstGeom prst="rect">
            <a:avLst/>
          </a:prstGeom>
        </p:spPr>
      </p:pic>
      <p:pic>
        <p:nvPicPr>
          <p:cNvPr id="96" name="Picture 95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20351C8C-E745-D70B-625F-2F0442875E8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679" y="20343148"/>
            <a:ext cx="4876800" cy="48768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4623FF9-DDB8-87FF-B676-1095771500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261" y="15448588"/>
            <a:ext cx="4876800" cy="4876800"/>
          </a:xfrm>
          <a:prstGeom prst="rect">
            <a:avLst/>
          </a:prstGeom>
        </p:spPr>
      </p:pic>
      <p:pic>
        <p:nvPicPr>
          <p:cNvPr id="72" name="Picture 71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6C1E67D7-5666-9FC4-F436-9AB1909A89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461" y="15446830"/>
            <a:ext cx="4876800" cy="4876800"/>
          </a:xfrm>
          <a:prstGeom prst="rect">
            <a:avLst/>
          </a:prstGeom>
        </p:spPr>
      </p:pic>
      <p:pic>
        <p:nvPicPr>
          <p:cNvPr id="70" name="Picture 69" descr="A picture containing crater&#10;&#10;Description automatically generated">
            <a:extLst>
              <a:ext uri="{FF2B5EF4-FFF2-40B4-BE49-F238E27FC236}">
                <a16:creationId xmlns:a16="http://schemas.microsoft.com/office/drawing/2014/main" id="{3C2D62DB-C480-3066-5F7D-574390A690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117" y="15448588"/>
            <a:ext cx="5037426" cy="4876800"/>
          </a:xfrm>
          <a:prstGeom prst="rect">
            <a:avLst/>
          </a:prstGeom>
        </p:spPr>
      </p:pic>
      <p:pic>
        <p:nvPicPr>
          <p:cNvPr id="57" name="Picture 56" descr="A close-up of a drop of water&#10;&#10;Description automatically generated with low confidence">
            <a:extLst>
              <a:ext uri="{FF2B5EF4-FFF2-40B4-BE49-F238E27FC236}">
                <a16:creationId xmlns:a16="http://schemas.microsoft.com/office/drawing/2014/main" id="{339D54C1-978B-43B0-8BDA-C2F00730293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845" y="10773547"/>
            <a:ext cx="4982777" cy="4876800"/>
          </a:xfrm>
          <a:prstGeom prst="rect">
            <a:avLst/>
          </a:prstGeom>
        </p:spPr>
      </p:pic>
      <p:pic>
        <p:nvPicPr>
          <p:cNvPr id="61" name="Picture 60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3EF5566E-9B58-2381-4CFC-CC17515F06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285" y="10540745"/>
            <a:ext cx="4876800" cy="5109602"/>
          </a:xfrm>
          <a:prstGeom prst="rect">
            <a:avLst/>
          </a:prstGeom>
        </p:spPr>
      </p:pic>
      <p:pic>
        <p:nvPicPr>
          <p:cNvPr id="49" name="Picture 48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DCABB3F2-DD8C-2DF8-A01D-F60876978AD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808" y="10755360"/>
            <a:ext cx="4933172" cy="4876800"/>
          </a:xfrm>
          <a:prstGeom prst="rect">
            <a:avLst/>
          </a:prstGeom>
        </p:spPr>
      </p:pic>
      <p:pic>
        <p:nvPicPr>
          <p:cNvPr id="28" name="Picture 27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E7900857-14BE-CD39-3858-BAE3F4995B3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431" y="5901191"/>
            <a:ext cx="4876800" cy="4876800"/>
          </a:xfrm>
          <a:prstGeom prst="rect">
            <a:avLst/>
          </a:prstGeom>
        </p:spPr>
      </p:pic>
      <p:pic>
        <p:nvPicPr>
          <p:cNvPr id="24" name="Picture 23" descr="A close-up of a stone&#10;&#10;Description automatically generated with low confidence">
            <a:extLst>
              <a:ext uri="{FF2B5EF4-FFF2-40B4-BE49-F238E27FC236}">
                <a16:creationId xmlns:a16="http://schemas.microsoft.com/office/drawing/2014/main" id="{16E8031A-44E8-9B6D-3914-CDCD42C447D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156" y="5893235"/>
            <a:ext cx="4876800" cy="4876800"/>
          </a:xfrm>
          <a:prstGeom prst="rect">
            <a:avLst/>
          </a:prstGeom>
        </p:spPr>
      </p:pic>
      <p:pic>
        <p:nvPicPr>
          <p:cNvPr id="20" name="Picture 19" descr="A picture containing invertebrate, crater&#10;&#10;Description automatically generated">
            <a:extLst>
              <a:ext uri="{FF2B5EF4-FFF2-40B4-BE49-F238E27FC236}">
                <a16:creationId xmlns:a16="http://schemas.microsoft.com/office/drawing/2014/main" id="{FE929D46-134A-C1CD-ACF7-B448174391D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98" y="5891625"/>
            <a:ext cx="5037426" cy="4876800"/>
          </a:xfrm>
          <a:prstGeom prst="rect">
            <a:avLst/>
          </a:prstGeom>
        </p:spPr>
      </p:pic>
      <p:pic>
        <p:nvPicPr>
          <p:cNvPr id="15" name="Picture 14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1658F22A-4BCF-B4DD-C7A0-0E2676EE76D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284" y="15455487"/>
            <a:ext cx="4902889" cy="4876800"/>
          </a:xfrm>
          <a:prstGeom prst="rect">
            <a:avLst/>
          </a:prstGeom>
        </p:spPr>
      </p:pic>
      <p:pic>
        <p:nvPicPr>
          <p:cNvPr id="12" name="Picture 11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F2E0F85A-01D1-A4BF-D8AD-A3817F85614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803" y="10781685"/>
            <a:ext cx="4876800" cy="4876800"/>
          </a:xfrm>
          <a:prstGeom prst="rect">
            <a:avLst/>
          </a:prstGeom>
        </p:spPr>
      </p:pic>
      <p:pic>
        <p:nvPicPr>
          <p:cNvPr id="8" name="Picture 7" descr="A picture containing invertebrate, crater&#10;&#10;Description automatically generated">
            <a:extLst>
              <a:ext uri="{FF2B5EF4-FFF2-40B4-BE49-F238E27FC236}">
                <a16:creationId xmlns:a16="http://schemas.microsoft.com/office/drawing/2014/main" id="{AD747C25-5740-01EE-72D7-75D7A4F29F4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679" y="5898004"/>
            <a:ext cx="5103872" cy="4998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1BDE-BBCD-8492-EB0E-232252B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subjects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0CB201-0946-CFC8-0765-75828D8DE160}"/>
              </a:ext>
            </a:extLst>
          </p:cNvPr>
          <p:cNvSpPr/>
          <p:nvPr/>
        </p:nvSpPr>
        <p:spPr>
          <a:xfrm>
            <a:off x="-304800" y="5037090"/>
            <a:ext cx="24379720" cy="15286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37454DB-8909-AF69-BEE7-296408E4FD4F}"/>
              </a:ext>
            </a:extLst>
          </p:cNvPr>
          <p:cNvSpPr/>
          <p:nvPr/>
        </p:nvSpPr>
        <p:spPr>
          <a:xfrm>
            <a:off x="-304802" y="20338648"/>
            <a:ext cx="24384001" cy="14462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F1C52349-F28F-84EE-146B-93A5720409A3}"/>
              </a:ext>
            </a:extLst>
          </p:cNvPr>
          <p:cNvSpPr/>
          <p:nvPr/>
        </p:nvSpPr>
        <p:spPr>
          <a:xfrm rot="8096940">
            <a:off x="3582195" y="962793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B80717C0-611C-ABA7-2FAF-51F2ED349015}"/>
              </a:ext>
            </a:extLst>
          </p:cNvPr>
          <p:cNvSpPr/>
          <p:nvPr/>
        </p:nvSpPr>
        <p:spPr>
          <a:xfrm rot="8096940">
            <a:off x="8616616" y="962793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Down 77">
            <a:extLst>
              <a:ext uri="{FF2B5EF4-FFF2-40B4-BE49-F238E27FC236}">
                <a16:creationId xmlns:a16="http://schemas.microsoft.com/office/drawing/2014/main" id="{06C3DA93-5D8B-FCC8-8B93-732904D9D819}"/>
              </a:ext>
            </a:extLst>
          </p:cNvPr>
          <p:cNvSpPr/>
          <p:nvPr/>
        </p:nvSpPr>
        <p:spPr>
          <a:xfrm rot="8096940">
            <a:off x="1910415" y="14661351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B3F9D12B-EBF6-CF6B-1FF8-B564B6CD236F}"/>
              </a:ext>
            </a:extLst>
          </p:cNvPr>
          <p:cNvSpPr/>
          <p:nvPr/>
        </p:nvSpPr>
        <p:spPr>
          <a:xfrm rot="8096940">
            <a:off x="6719414" y="147446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A2E15B13-829C-1BC6-BAE2-99A1B741F9EE}"/>
              </a:ext>
            </a:extLst>
          </p:cNvPr>
          <p:cNvSpPr/>
          <p:nvPr/>
        </p:nvSpPr>
        <p:spPr>
          <a:xfrm rot="8096940">
            <a:off x="11667643" y="147446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7C827351-B9BF-377C-52A1-C91CCD171DC7}"/>
              </a:ext>
            </a:extLst>
          </p:cNvPr>
          <p:cNvSpPr/>
          <p:nvPr/>
        </p:nvSpPr>
        <p:spPr>
          <a:xfrm rot="8096940">
            <a:off x="16505117" y="1470446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C0102143-1EC0-1F14-8B9A-F236536B5963}"/>
              </a:ext>
            </a:extLst>
          </p:cNvPr>
          <p:cNvSpPr/>
          <p:nvPr/>
        </p:nvSpPr>
        <p:spPr>
          <a:xfrm rot="8096940">
            <a:off x="21374691" y="1470446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F18C319A-1067-2D3C-086F-BA975A068B25}"/>
              </a:ext>
            </a:extLst>
          </p:cNvPr>
          <p:cNvSpPr/>
          <p:nvPr/>
        </p:nvSpPr>
        <p:spPr>
          <a:xfrm rot="8096940">
            <a:off x="2728018" y="19415332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272D4AF3-671B-D886-A0AA-9EAC405090D0}"/>
              </a:ext>
            </a:extLst>
          </p:cNvPr>
          <p:cNvSpPr/>
          <p:nvPr/>
        </p:nvSpPr>
        <p:spPr>
          <a:xfrm rot="8096940">
            <a:off x="7604817" y="1941252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C14DAE62-99A9-A688-1227-A6C3657F39C3}"/>
              </a:ext>
            </a:extLst>
          </p:cNvPr>
          <p:cNvSpPr/>
          <p:nvPr/>
        </p:nvSpPr>
        <p:spPr>
          <a:xfrm rot="8096940">
            <a:off x="12447937" y="1941998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Down 85">
            <a:extLst>
              <a:ext uri="{FF2B5EF4-FFF2-40B4-BE49-F238E27FC236}">
                <a16:creationId xmlns:a16="http://schemas.microsoft.com/office/drawing/2014/main" id="{A872C112-CD2E-6BC8-F2C2-4C9FEE4FAD61}"/>
              </a:ext>
            </a:extLst>
          </p:cNvPr>
          <p:cNvSpPr/>
          <p:nvPr/>
        </p:nvSpPr>
        <p:spPr>
          <a:xfrm rot="8096940">
            <a:off x="17538496" y="1941998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C08E4973-BEC7-7C0C-9B2A-15244A1FEA3D}"/>
              </a:ext>
            </a:extLst>
          </p:cNvPr>
          <p:cNvSpPr/>
          <p:nvPr/>
        </p:nvSpPr>
        <p:spPr>
          <a:xfrm rot="8096940">
            <a:off x="22346275" y="19318021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2B5C7C62-DBFA-E323-ACFA-C1007B0F4B78}"/>
              </a:ext>
            </a:extLst>
          </p:cNvPr>
          <p:cNvSpPr/>
          <p:nvPr/>
        </p:nvSpPr>
        <p:spPr>
          <a:xfrm rot="19061878">
            <a:off x="-52710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Down 97">
            <a:extLst>
              <a:ext uri="{FF2B5EF4-FFF2-40B4-BE49-F238E27FC236}">
                <a16:creationId xmlns:a16="http://schemas.microsoft.com/office/drawing/2014/main" id="{63E2AFCF-8355-C895-9D56-8B42DA9580D4}"/>
              </a:ext>
            </a:extLst>
          </p:cNvPr>
          <p:cNvSpPr/>
          <p:nvPr/>
        </p:nvSpPr>
        <p:spPr>
          <a:xfrm rot="8096940">
            <a:off x="3139590" y="294792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Arrow: Down 98">
            <a:extLst>
              <a:ext uri="{FF2B5EF4-FFF2-40B4-BE49-F238E27FC236}">
                <a16:creationId xmlns:a16="http://schemas.microsoft.com/office/drawing/2014/main" id="{C0D365B6-EFA4-6731-E1FD-95AAE151EB03}"/>
              </a:ext>
            </a:extLst>
          </p:cNvPr>
          <p:cNvSpPr/>
          <p:nvPr/>
        </p:nvSpPr>
        <p:spPr>
          <a:xfrm rot="8096940">
            <a:off x="8016390" y="2947235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row: Down 99">
            <a:extLst>
              <a:ext uri="{FF2B5EF4-FFF2-40B4-BE49-F238E27FC236}">
                <a16:creationId xmlns:a16="http://schemas.microsoft.com/office/drawing/2014/main" id="{023891B2-D96A-BC60-25FB-8E6B279074AF}"/>
              </a:ext>
            </a:extLst>
          </p:cNvPr>
          <p:cNvSpPr/>
          <p:nvPr/>
        </p:nvSpPr>
        <p:spPr>
          <a:xfrm rot="8096940">
            <a:off x="12983658" y="2947235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row: Down 100">
            <a:extLst>
              <a:ext uri="{FF2B5EF4-FFF2-40B4-BE49-F238E27FC236}">
                <a16:creationId xmlns:a16="http://schemas.microsoft.com/office/drawing/2014/main" id="{C491517B-0DE8-3BC6-E156-F97AD22391CD}"/>
              </a:ext>
            </a:extLst>
          </p:cNvPr>
          <p:cNvSpPr/>
          <p:nvPr/>
        </p:nvSpPr>
        <p:spPr>
          <a:xfrm rot="8096940">
            <a:off x="17762663" y="29235392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row: Down 101">
            <a:extLst>
              <a:ext uri="{FF2B5EF4-FFF2-40B4-BE49-F238E27FC236}">
                <a16:creationId xmlns:a16="http://schemas.microsoft.com/office/drawing/2014/main" id="{4CFB70D8-A6B5-20AE-B845-BED831B0E334}"/>
              </a:ext>
            </a:extLst>
          </p:cNvPr>
          <p:cNvSpPr/>
          <p:nvPr/>
        </p:nvSpPr>
        <p:spPr>
          <a:xfrm rot="8096940">
            <a:off x="22555521" y="29235390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Arrow: Down 102">
            <a:extLst>
              <a:ext uri="{FF2B5EF4-FFF2-40B4-BE49-F238E27FC236}">
                <a16:creationId xmlns:a16="http://schemas.microsoft.com/office/drawing/2014/main" id="{132BE171-6EC5-83CA-D951-CDCC0E62BB60}"/>
              </a:ext>
            </a:extLst>
          </p:cNvPr>
          <p:cNvSpPr/>
          <p:nvPr/>
        </p:nvSpPr>
        <p:spPr>
          <a:xfrm rot="8096940">
            <a:off x="2748608" y="3380965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B160C5E7-90D9-7D7E-A0F2-6FE5E1E1D6FB}"/>
              </a:ext>
            </a:extLst>
          </p:cNvPr>
          <p:cNvSpPr/>
          <p:nvPr/>
        </p:nvSpPr>
        <p:spPr>
          <a:xfrm rot="8096940">
            <a:off x="7625408" y="3380277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Down 104">
            <a:extLst>
              <a:ext uri="{FF2B5EF4-FFF2-40B4-BE49-F238E27FC236}">
                <a16:creationId xmlns:a16="http://schemas.microsoft.com/office/drawing/2014/main" id="{4DEF1EA7-3389-D6A1-DAF3-E417E8EF8B6B}"/>
              </a:ext>
            </a:extLst>
          </p:cNvPr>
          <p:cNvSpPr/>
          <p:nvPr/>
        </p:nvSpPr>
        <p:spPr>
          <a:xfrm rot="8096940">
            <a:off x="12592676" y="3380277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9FED3783-6C6C-4FDE-9B82-2BB695E71DEC}"/>
              </a:ext>
            </a:extLst>
          </p:cNvPr>
          <p:cNvSpPr/>
          <p:nvPr/>
        </p:nvSpPr>
        <p:spPr>
          <a:xfrm rot="8096940">
            <a:off x="17469476" y="3379589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452157AE-8BE6-83F0-0039-D27C8E3ADBB9}"/>
              </a:ext>
            </a:extLst>
          </p:cNvPr>
          <p:cNvSpPr/>
          <p:nvPr/>
        </p:nvSpPr>
        <p:spPr>
          <a:xfrm rot="8096940">
            <a:off x="22346275" y="3396317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0" name="Table 110">
            <a:extLst>
              <a:ext uri="{FF2B5EF4-FFF2-40B4-BE49-F238E27FC236}">
                <a16:creationId xmlns:a16="http://schemas.microsoft.com/office/drawing/2014/main" id="{18C945C1-AFFF-37B3-74CE-D744B41A8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327965"/>
              </p:ext>
            </p:extLst>
          </p:nvPr>
        </p:nvGraphicFramePr>
        <p:xfrm>
          <a:off x="-275643" y="5066199"/>
          <a:ext cx="24346285" cy="854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9257">
                  <a:extLst>
                    <a:ext uri="{9D8B030D-6E8A-4147-A177-3AD203B41FA5}">
                      <a16:colId xmlns:a16="http://schemas.microsoft.com/office/drawing/2014/main" val="3386328559"/>
                    </a:ext>
                  </a:extLst>
                </a:gridCol>
                <a:gridCol w="4869257">
                  <a:extLst>
                    <a:ext uri="{9D8B030D-6E8A-4147-A177-3AD203B41FA5}">
                      <a16:colId xmlns:a16="http://schemas.microsoft.com/office/drawing/2014/main" val="1622721396"/>
                    </a:ext>
                  </a:extLst>
                </a:gridCol>
                <a:gridCol w="4869257">
                  <a:extLst>
                    <a:ext uri="{9D8B030D-6E8A-4147-A177-3AD203B41FA5}">
                      <a16:colId xmlns:a16="http://schemas.microsoft.com/office/drawing/2014/main" val="3741009395"/>
                    </a:ext>
                  </a:extLst>
                </a:gridCol>
                <a:gridCol w="4869257">
                  <a:extLst>
                    <a:ext uri="{9D8B030D-6E8A-4147-A177-3AD203B41FA5}">
                      <a16:colId xmlns:a16="http://schemas.microsoft.com/office/drawing/2014/main" val="2825198841"/>
                    </a:ext>
                  </a:extLst>
                </a:gridCol>
                <a:gridCol w="4869257">
                  <a:extLst>
                    <a:ext uri="{9D8B030D-6E8A-4147-A177-3AD203B41FA5}">
                      <a16:colId xmlns:a16="http://schemas.microsoft.com/office/drawing/2014/main" val="245664230"/>
                    </a:ext>
                  </a:extLst>
                </a:gridCol>
              </a:tblGrid>
              <a:tr h="854375"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PDF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mSMV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LBV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881751"/>
                  </a:ext>
                </a:extLst>
              </a:tr>
            </a:tbl>
          </a:graphicData>
        </a:graphic>
      </p:graphicFrame>
      <p:sp>
        <p:nvSpPr>
          <p:cNvPr id="32" name="Arrow: Down 31">
            <a:extLst>
              <a:ext uri="{FF2B5EF4-FFF2-40B4-BE49-F238E27FC236}">
                <a16:creationId xmlns:a16="http://schemas.microsoft.com/office/drawing/2014/main" id="{1DE6ED22-E9DC-8D06-E8E7-8F389A8338AF}"/>
              </a:ext>
            </a:extLst>
          </p:cNvPr>
          <p:cNvSpPr/>
          <p:nvPr/>
        </p:nvSpPr>
        <p:spPr>
          <a:xfrm rot="8096940">
            <a:off x="13286036" y="962793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697590A1-0357-5E95-F84D-49436697DE89}"/>
              </a:ext>
            </a:extLst>
          </p:cNvPr>
          <p:cNvSpPr/>
          <p:nvPr/>
        </p:nvSpPr>
        <p:spPr>
          <a:xfrm rot="8096940">
            <a:off x="18320457" y="962793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B5FC1140-7944-03D0-D1E7-A483DBE2AA91}"/>
              </a:ext>
            </a:extLst>
          </p:cNvPr>
          <p:cNvSpPr/>
          <p:nvPr/>
        </p:nvSpPr>
        <p:spPr>
          <a:xfrm rot="8096940">
            <a:off x="23014809" y="962793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row: Down 116">
            <a:extLst>
              <a:ext uri="{FF2B5EF4-FFF2-40B4-BE49-F238E27FC236}">
                <a16:creationId xmlns:a16="http://schemas.microsoft.com/office/drawing/2014/main" id="{56AF7C56-DCA8-6E0A-E1F5-3347336995D8}"/>
              </a:ext>
            </a:extLst>
          </p:cNvPr>
          <p:cNvSpPr/>
          <p:nvPr/>
        </p:nvSpPr>
        <p:spPr>
          <a:xfrm rot="19061878">
            <a:off x="4799592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Down 118">
            <a:extLst>
              <a:ext uri="{FF2B5EF4-FFF2-40B4-BE49-F238E27FC236}">
                <a16:creationId xmlns:a16="http://schemas.microsoft.com/office/drawing/2014/main" id="{A519233B-089C-127C-8226-53B0D881A972}"/>
              </a:ext>
            </a:extLst>
          </p:cNvPr>
          <p:cNvSpPr/>
          <p:nvPr/>
        </p:nvSpPr>
        <p:spPr>
          <a:xfrm rot="19061878">
            <a:off x="10046341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Arrow: Down 120">
            <a:extLst>
              <a:ext uri="{FF2B5EF4-FFF2-40B4-BE49-F238E27FC236}">
                <a16:creationId xmlns:a16="http://schemas.microsoft.com/office/drawing/2014/main" id="{98098FB5-746B-233B-1101-06FD4E236F8C}"/>
              </a:ext>
            </a:extLst>
          </p:cNvPr>
          <p:cNvSpPr/>
          <p:nvPr/>
        </p:nvSpPr>
        <p:spPr>
          <a:xfrm rot="19061878">
            <a:off x="14898643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Arrow: Down 122">
            <a:extLst>
              <a:ext uri="{FF2B5EF4-FFF2-40B4-BE49-F238E27FC236}">
                <a16:creationId xmlns:a16="http://schemas.microsoft.com/office/drawing/2014/main" id="{16EBD3CA-C622-09ED-5E1F-D8D5D4EF4E47}"/>
              </a:ext>
            </a:extLst>
          </p:cNvPr>
          <p:cNvSpPr/>
          <p:nvPr/>
        </p:nvSpPr>
        <p:spPr>
          <a:xfrm rot="19061878">
            <a:off x="19756287" y="21282103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71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197CC-B233-EA8F-0A5B-EE1AD25C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map uncertainty mask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CCC300-7C14-08F2-71E1-D90A682DD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5900" y="11704638"/>
            <a:ext cx="13182600" cy="4333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E4962D-22D4-FD5E-78D9-1F01F991A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7313613"/>
            <a:ext cx="132111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3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0C15-4CE8-22F7-464A-30F794BA1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and Bland-Altman plots</a:t>
            </a:r>
            <a:br>
              <a:rPr lang="en-US" dirty="0"/>
            </a:br>
            <a:r>
              <a:rPr lang="en-US" i="1" dirty="0"/>
              <a:t>Subcortical gray matter ROIs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42C794D-D297-FE42-E1BD-A33E88EAE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343" y="5614623"/>
            <a:ext cx="18285714" cy="8676190"/>
          </a:xfr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D3FE7A8-4ED0-DB0F-64E4-0ED76A0F3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343" y="14301569"/>
            <a:ext cx="18285714" cy="8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02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34CF-DC51-7EF8-834D-888B5986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field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5663A9-313F-113F-D7D0-A9C25E307B12}"/>
                  </a:ext>
                </a:extLst>
              </p:cNvPr>
              <p:cNvSpPr txBox="1"/>
              <p:nvPr/>
            </p:nvSpPr>
            <p:spPr>
              <a:xfrm>
                <a:off x="10239006" y="6866271"/>
                <a:ext cx="7447167" cy="9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6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</m:e>
                          <m:sup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5663A9-313F-113F-D7D0-A9C25E307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006" y="6866271"/>
                <a:ext cx="7447167" cy="9180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D31DF1-C872-32C6-8238-6ECE45B47E95}"/>
                  </a:ext>
                </a:extLst>
              </p:cNvPr>
              <p:cNvSpPr txBox="1"/>
              <p:nvPr/>
            </p:nvSpPr>
            <p:spPr>
              <a:xfrm>
                <a:off x="5798973" y="8289547"/>
                <a:ext cx="118872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⊙(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𝑙𝑜𝑐𝑎𝑙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D31DF1-C872-32C6-8238-6ECE45B47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973" y="8289547"/>
                <a:ext cx="1188720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F15D2D70-B3CE-8CB1-78E1-77CD4D4AB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773" y="10200223"/>
            <a:ext cx="9123809" cy="8561905"/>
          </a:xfrm>
          <a:prstGeom prst="rect">
            <a:avLst/>
          </a:prstGeom>
        </p:spPr>
      </p:pic>
      <p:pic>
        <p:nvPicPr>
          <p:cNvPr id="32" name="Content Placeholder 31" descr="Chart, line chart&#10;&#10;Description automatically generated">
            <a:extLst>
              <a:ext uri="{FF2B5EF4-FFF2-40B4-BE49-F238E27FC236}">
                <a16:creationId xmlns:a16="http://schemas.microsoft.com/office/drawing/2014/main" id="{F77DB4AD-AA59-9E96-914A-D130DB3AD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964" y="10200223"/>
            <a:ext cx="9123809" cy="8561905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349DFDF1-C800-B9A0-00C4-6596DC7E7D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1955950"/>
                  </p:ext>
                </p:extLst>
              </p:nvPr>
            </p:nvGraphicFramePr>
            <p:xfrm>
              <a:off x="3202964" y="9573351"/>
              <a:ext cx="18247618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247618">
                      <a:extLst>
                        <a:ext uri="{9D8B030D-6E8A-4147-A177-3AD203B41FA5}">
                          <a16:colId xmlns:a16="http://schemas.microsoft.com/office/drawing/2014/main" val="42880062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b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Residual background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3600" b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rational fit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80090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349DFDF1-C800-B9A0-00C4-6596DC7E7D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1955950"/>
                  </p:ext>
                </p:extLst>
              </p:nvPr>
            </p:nvGraphicFramePr>
            <p:xfrm>
              <a:off x="3202964" y="9573351"/>
              <a:ext cx="18247618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247618">
                      <a:extLst>
                        <a:ext uri="{9D8B030D-6E8A-4147-A177-3AD203B41FA5}">
                          <a16:colId xmlns:a16="http://schemas.microsoft.com/office/drawing/2014/main" val="428800628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4151" b="-349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80090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7312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579FC-8DD3-D866-0351-0E682693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application of mSMV</a:t>
            </a:r>
          </a:p>
        </p:txBody>
      </p:sp>
      <p:pic>
        <p:nvPicPr>
          <p:cNvPr id="4" name="Content Placeholder 3" descr="A picture containing text, fabric, ceramic ware, porcelain&#10;&#10;Description automatically generated">
            <a:extLst>
              <a:ext uri="{FF2B5EF4-FFF2-40B4-BE49-F238E27FC236}">
                <a16:creationId xmlns:a16="http://schemas.microsoft.com/office/drawing/2014/main" id="{C3B3BC22-8BEE-70DC-597A-4EEB4297C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29" y="6930611"/>
            <a:ext cx="21767742" cy="8634068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6582640-15EF-3E6B-C550-FF7EEC2B5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37286"/>
              </p:ext>
            </p:extLst>
          </p:nvPr>
        </p:nvGraphicFramePr>
        <p:xfrm>
          <a:off x="1003329" y="6930611"/>
          <a:ext cx="217677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548">
                  <a:extLst>
                    <a:ext uri="{9D8B030D-6E8A-4147-A177-3AD203B41FA5}">
                      <a16:colId xmlns:a16="http://schemas.microsoft.com/office/drawing/2014/main" val="1528123709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4101977769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1748008277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3908644217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2751092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Ground truth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PDF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RESHARP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9010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DADCA10-7C2E-00AF-92D1-BA6C4BF7A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713038"/>
              </p:ext>
            </p:extLst>
          </p:nvPr>
        </p:nvGraphicFramePr>
        <p:xfrm>
          <a:off x="1003329" y="14919031"/>
          <a:ext cx="217677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548">
                  <a:extLst>
                    <a:ext uri="{9D8B030D-6E8A-4147-A177-3AD203B41FA5}">
                      <a16:colId xmlns:a16="http://schemas.microsoft.com/office/drawing/2014/main" val="1528123709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4101977769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1748008277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3908644217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2751092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VSHARP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LBV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iSMV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mSMV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dmSMV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9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330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2BF3-06EC-4A76-8E4F-265FAF4755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12711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B9550-EBDA-2B27-A376-D0EB6B1E70D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832" y="8887968"/>
            <a:ext cx="5486400" cy="5486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B54917C-5D9E-DB65-97FC-F10FCC4DAD0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" y="18252333"/>
            <a:ext cx="5486400" cy="54864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31A917-0471-9B48-5E65-F7337F1D9425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9752" r="59896"/>
          <a:stretch/>
        </p:blipFill>
        <p:spPr>
          <a:xfrm>
            <a:off x="9113892" y="8887968"/>
            <a:ext cx="5486400" cy="54864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2385EAC-30DF-F31F-B1FD-DC93A81B61D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086832" y="18251424"/>
            <a:ext cx="5486400" cy="54864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6F7FA9-EB12-7357-8172-3E38E742BAE2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r="80381"/>
          <a:stretch/>
        </p:blipFill>
        <p:spPr>
          <a:xfrm>
            <a:off x="202858" y="8890158"/>
            <a:ext cx="5486400" cy="54864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E827CFA-CCEB-1EBC-7D63-029E16E56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13"/>
          <a:stretch/>
        </p:blipFill>
        <p:spPr>
          <a:xfrm>
            <a:off x="9116568" y="18251424"/>
            <a:ext cx="5486852" cy="54864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A172A-DCEB-A2F2-1CC9-CCD9A96B4A85}"/>
                  </a:ext>
                </a:extLst>
              </p:cNvPr>
              <p:cNvSpPr txBox="1"/>
              <p:nvPr/>
            </p:nvSpPr>
            <p:spPr>
              <a:xfrm>
                <a:off x="2168578" y="9336024"/>
                <a:ext cx="1551579" cy="420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73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73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730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sz="273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A172A-DCEB-A2F2-1CC9-CCD9A96B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78" y="9336024"/>
                <a:ext cx="1551579" cy="4201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8267E-A807-5D9B-9E88-4E250E9CC997}"/>
                  </a:ext>
                </a:extLst>
              </p:cNvPr>
              <p:cNvSpPr txBox="1"/>
              <p:nvPr/>
            </p:nvSpPr>
            <p:spPr>
              <a:xfrm>
                <a:off x="9917780" y="9336024"/>
                <a:ext cx="3940529" cy="4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</m:sSub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8267E-A807-5D9B-9E88-4E250E9CC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7780" y="9336024"/>
                <a:ext cx="3940529" cy="4260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587CB-CFA1-753F-8869-3286DE41B975}"/>
                  </a:ext>
                </a:extLst>
              </p:cNvPr>
              <p:cNvSpPr txBox="1"/>
              <p:nvPr/>
            </p:nvSpPr>
            <p:spPr>
              <a:xfrm>
                <a:off x="19417632" y="18726912"/>
                <a:ext cx="3081113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587CB-CFA1-753F-8869-3286DE41B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7632" y="18726912"/>
                <a:ext cx="3081113" cy="5124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EA3D57A-B488-4956-2398-1443980E0547}"/>
              </a:ext>
            </a:extLst>
          </p:cNvPr>
          <p:cNvSpPr txBox="1"/>
          <p:nvPr/>
        </p:nvSpPr>
        <p:spPr>
          <a:xfrm>
            <a:off x="5796650" y="10665774"/>
            <a:ext cx="3119298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10" dirty="0">
                <a:solidFill>
                  <a:schemeClr val="bg1"/>
                </a:solidFill>
                <a:latin typeface="Palatino Linotype" panose="02040502050505030304" pitchFamily="18" charset="0"/>
              </a:rPr>
              <a:t>Apply SMV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40C6F2-E62A-D5CE-1758-CD7A2D7EF8B4}"/>
                  </a:ext>
                </a:extLst>
              </p:cNvPr>
              <p:cNvSpPr txBox="1"/>
              <p:nvPr/>
            </p:nvSpPr>
            <p:spPr>
              <a:xfrm>
                <a:off x="8846563" y="18729602"/>
                <a:ext cx="6081274" cy="476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</a:rPr>
                        <m:t>)⊙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⊙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40C6F2-E62A-D5CE-1758-CD7A2D7EF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563" y="18729602"/>
                <a:ext cx="6081274" cy="476669"/>
              </a:xfrm>
              <a:prstGeom prst="rect">
                <a:avLst/>
              </a:prstGeom>
              <a:blipFill>
                <a:blip r:embed="rId10"/>
                <a:stretch>
                  <a:fillRect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A36AA8E-D236-E2E1-9FA6-9EED768267F8}"/>
              </a:ext>
            </a:extLst>
          </p:cNvPr>
          <p:cNvCxnSpPr>
            <a:cxnSpLocks/>
            <a:stCxn id="3" idx="2"/>
            <a:endCxn id="47" idx="0"/>
          </p:cNvCxnSpPr>
          <p:nvPr/>
        </p:nvCxnSpPr>
        <p:spPr>
          <a:xfrm rot="5400000">
            <a:off x="9948218" y="7370518"/>
            <a:ext cx="3877965" cy="1788566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126C3A-7D71-FD26-49F0-586206BFF540}"/>
              </a:ext>
            </a:extLst>
          </p:cNvPr>
          <p:cNvSpPr txBox="1"/>
          <p:nvPr/>
        </p:nvSpPr>
        <p:spPr>
          <a:xfrm>
            <a:off x="6001425" y="18799897"/>
            <a:ext cx="2709749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10" dirty="0">
                <a:solidFill>
                  <a:schemeClr val="bg1"/>
                </a:solidFill>
                <a:latin typeface="Palatino Linotype" panose="02040502050505030304" pitchFamily="18" charset="0"/>
              </a:rPr>
              <a:t>Rescale  residual background field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9D2B09-6E51-EAB8-0F60-2EBA7EDBF33E}"/>
              </a:ext>
            </a:extLst>
          </p:cNvPr>
          <p:cNvSpPr txBox="1"/>
          <p:nvPr/>
        </p:nvSpPr>
        <p:spPr>
          <a:xfrm>
            <a:off x="15506705" y="20326993"/>
            <a:ext cx="2267614" cy="632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10" dirty="0">
                <a:solidFill>
                  <a:schemeClr val="bg1"/>
                </a:solidFill>
                <a:latin typeface="Palatino Linotype" panose="02040502050505030304" pitchFamily="18" charset="0"/>
              </a:rPr>
              <a:t>MEDI-L1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D5B5DB-0760-B990-6579-58744A0037B6}"/>
              </a:ext>
            </a:extLst>
          </p:cNvPr>
          <p:cNvSpPr txBox="1"/>
          <p:nvPr/>
        </p:nvSpPr>
        <p:spPr>
          <a:xfrm>
            <a:off x="5120366" y="13687624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latin typeface="Palatino Linotype" panose="02040502050505030304" pitchFamily="18" charset="0"/>
              </a:rPr>
              <a:t>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2F6D2E-0440-40FC-A5BA-D9CFC374E2C6}"/>
              </a:ext>
            </a:extLst>
          </p:cNvPr>
          <p:cNvSpPr txBox="1"/>
          <p:nvPr/>
        </p:nvSpPr>
        <p:spPr>
          <a:xfrm>
            <a:off x="14032345" y="13688568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latin typeface="Palatino Linotype" panose="02040502050505030304" pitchFamily="18" charset="0"/>
              </a:rPr>
              <a:t>b)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4A8539-0615-A1CA-B27F-A243C992BEF2}"/>
              </a:ext>
            </a:extLst>
          </p:cNvPr>
          <p:cNvSpPr txBox="1"/>
          <p:nvPr/>
        </p:nvSpPr>
        <p:spPr>
          <a:xfrm>
            <a:off x="23063908" y="13687624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latin typeface="Palatino Linotype" panose="02040502050505030304" pitchFamily="18" charset="0"/>
              </a:rPr>
              <a:t>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6FE14D-5317-C449-E2B9-E367DCF0FC7F}"/>
              </a:ext>
            </a:extLst>
          </p:cNvPr>
          <p:cNvSpPr txBox="1"/>
          <p:nvPr/>
        </p:nvSpPr>
        <p:spPr>
          <a:xfrm>
            <a:off x="5059132" y="22912649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latin typeface="Palatino Linotype" panose="02040502050505030304" pitchFamily="18" charset="0"/>
              </a:rPr>
              <a:t>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8AA78B-6F7E-EE4A-B887-12E8DC4FB284}"/>
              </a:ext>
            </a:extLst>
          </p:cNvPr>
          <p:cNvSpPr txBox="1"/>
          <p:nvPr/>
        </p:nvSpPr>
        <p:spPr>
          <a:xfrm>
            <a:off x="14036040" y="22914864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latin typeface="Palatino Linotype" panose="02040502050505030304" pitchFamily="18" charset="0"/>
              </a:rPr>
              <a:t>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D29411-07E9-2D2C-B927-C7AF45C80035}"/>
              </a:ext>
            </a:extLst>
          </p:cNvPr>
          <p:cNvSpPr txBox="1"/>
          <p:nvPr/>
        </p:nvSpPr>
        <p:spPr>
          <a:xfrm>
            <a:off x="23061168" y="22914864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latin typeface="Palatino Linotype" panose="02040502050505030304" pitchFamily="18" charset="0"/>
              </a:rPr>
              <a:t>f)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608B267B-823D-35F4-E841-62614B016A63}"/>
              </a:ext>
            </a:extLst>
          </p:cNvPr>
          <p:cNvSpPr/>
          <p:nvPr/>
        </p:nvSpPr>
        <p:spPr>
          <a:xfrm rot="1001323">
            <a:off x="2290173" y="998784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66B216-01DD-35F6-400F-280E35B68399}"/>
              </a:ext>
            </a:extLst>
          </p:cNvPr>
          <p:cNvSpPr txBox="1"/>
          <p:nvPr/>
        </p:nvSpPr>
        <p:spPr>
          <a:xfrm>
            <a:off x="14783913" y="9325309"/>
            <a:ext cx="3119298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10" dirty="0">
                <a:solidFill>
                  <a:schemeClr val="bg1"/>
                </a:solidFill>
                <a:latin typeface="Palatino Linotype" panose="02040502050505030304" pitchFamily="18" charset="0"/>
              </a:rPr>
              <a:t>Identify residual background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E2909B-EE91-4DF1-CB18-A6E6F8A0AD48}"/>
                  </a:ext>
                </a:extLst>
              </p:cNvPr>
              <p:cNvSpPr txBox="1"/>
              <p:nvPr/>
            </p:nvSpPr>
            <p:spPr>
              <a:xfrm>
                <a:off x="18987923" y="9325309"/>
                <a:ext cx="3940529" cy="4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730" b="0" i="1" smtClean="0">
                          <a:latin typeface="Cambria Math" panose="02040503050406030204" pitchFamily="18" charset="0"/>
                        </a:rPr>
                        <m:t>⊙|</m:t>
                      </m:r>
                      <m:sSub>
                        <m:sSubPr>
                          <m:ctrlPr>
                            <a:rPr lang="en-US" sz="273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73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73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73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E2909B-EE91-4DF1-CB18-A6E6F8A0A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7923" y="9325309"/>
                <a:ext cx="3940529" cy="4260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F206EB1-3EFD-FF50-B698-FBCF5C5B700C}"/>
              </a:ext>
            </a:extLst>
          </p:cNvPr>
          <p:cNvSpPr txBox="1"/>
          <p:nvPr/>
        </p:nvSpPr>
        <p:spPr>
          <a:xfrm>
            <a:off x="6961482" y="15567816"/>
            <a:ext cx="11242332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10" dirty="0">
                <a:solidFill>
                  <a:schemeClr val="bg1"/>
                </a:solidFill>
                <a:latin typeface="Palatino Linotype" panose="02040502050505030304" pitchFamily="18" charset="0"/>
              </a:rPr>
              <a:t>Compute residual background field mask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8382BCB-8C7B-7953-1D78-A850F64E5C0E}"/>
                  </a:ext>
                </a:extLst>
              </p:cNvPr>
              <p:cNvSpPr txBox="1"/>
              <p:nvPr/>
            </p:nvSpPr>
            <p:spPr>
              <a:xfrm>
                <a:off x="201168" y="18415999"/>
                <a:ext cx="5614557" cy="937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  <m:r>
                        <a:rPr lang="en-US" sz="273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73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73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</m:e>
                                  <m:e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73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73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73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sz="273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𝑆𝑀𝑉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73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sz="273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73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273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73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</m:t>
                                    </m:r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𝑒𝑙𝑠𝑒</m:t>
                                    </m:r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8382BCB-8C7B-7953-1D78-A850F64E5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8" y="18415999"/>
                <a:ext cx="5614557" cy="9371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BD9094-5480-C606-2011-89DAA748DC44}"/>
              </a:ext>
            </a:extLst>
          </p:cNvPr>
          <p:cNvCxnSpPr>
            <a:cxnSpLocks/>
          </p:cNvCxnSpPr>
          <p:nvPr/>
        </p:nvCxnSpPr>
        <p:spPr>
          <a:xfrm>
            <a:off x="5696651" y="11467337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85F4880-40DF-3FC7-574D-11B2C6DD03EF}"/>
              </a:ext>
            </a:extLst>
          </p:cNvPr>
          <p:cNvCxnSpPr>
            <a:cxnSpLocks/>
          </p:cNvCxnSpPr>
          <p:nvPr/>
        </p:nvCxnSpPr>
        <p:spPr>
          <a:xfrm>
            <a:off x="14633647" y="11489986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EE21C6D-A979-67F7-2C8B-7E46486A5F99}"/>
              </a:ext>
            </a:extLst>
          </p:cNvPr>
          <p:cNvCxnSpPr>
            <a:cxnSpLocks/>
          </p:cNvCxnSpPr>
          <p:nvPr/>
        </p:nvCxnSpPr>
        <p:spPr>
          <a:xfrm>
            <a:off x="5682209" y="20982123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0E0640-A1E8-5B58-8592-11D452BA3493}"/>
              </a:ext>
            </a:extLst>
          </p:cNvPr>
          <p:cNvCxnSpPr>
            <a:cxnSpLocks/>
          </p:cNvCxnSpPr>
          <p:nvPr/>
        </p:nvCxnSpPr>
        <p:spPr>
          <a:xfrm>
            <a:off x="14629852" y="20959474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602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1EF47-AE9B-4B22-16EC-01DD884D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simulation</a:t>
            </a:r>
          </a:p>
        </p:txBody>
      </p:sp>
      <p:pic>
        <p:nvPicPr>
          <p:cNvPr id="7" name="Picture 6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743C2C9B-9B2B-53F4-8E0A-D7D4F8D81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70759" y="3839902"/>
            <a:ext cx="3251200" cy="3249453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16477AE3-D1ED-EE1A-9895-440176BD9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587831"/>
            <a:ext cx="3251200" cy="32512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A578DC2-D2D8-477F-BBDC-F566348BA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7090227"/>
            <a:ext cx="3251200" cy="325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EFE56E-912D-FEFE-003E-65525FCC60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10341423"/>
            <a:ext cx="3251200" cy="3251200"/>
          </a:xfrm>
          <a:prstGeom prst="rect">
            <a:avLst/>
          </a:prstGeom>
        </p:spPr>
      </p:pic>
      <p:pic>
        <p:nvPicPr>
          <p:cNvPr id="15" name="Picture 14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FBE47037-3413-1E85-0899-17A1516FF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13592621"/>
            <a:ext cx="3251200" cy="3251200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6A84DFBE-D94F-0F4D-F2AB-CC4AB42C9F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16843816"/>
            <a:ext cx="3251200" cy="3251200"/>
          </a:xfrm>
          <a:prstGeom prst="rect">
            <a:avLst/>
          </a:prstGeom>
        </p:spPr>
      </p:pic>
      <p:pic>
        <p:nvPicPr>
          <p:cNvPr id="19" name="Picture 18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6C970B8A-CB5A-7EC5-2D35-ADD53E99DA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19905729"/>
            <a:ext cx="3251200" cy="3251200"/>
          </a:xfrm>
          <a:prstGeom prst="rect">
            <a:avLst/>
          </a:prstGeom>
        </p:spPr>
      </p:pic>
      <p:pic>
        <p:nvPicPr>
          <p:cNvPr id="21" name="Picture 20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E7D6A7D4-5523-48A6-0CAF-78B73FACF4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23156922"/>
            <a:ext cx="3251200" cy="3251200"/>
          </a:xfrm>
          <a:prstGeom prst="rect">
            <a:avLst/>
          </a:prstGeom>
        </p:spPr>
      </p:pic>
      <p:pic>
        <p:nvPicPr>
          <p:cNvPr id="23" name="Picture 22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2E7A61AF-A83D-A236-12E4-285F81FD2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26251485"/>
            <a:ext cx="3251200" cy="3251200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A04A2BC0-DB06-EC28-6189-44EC2F334A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0456" y="591760"/>
            <a:ext cx="3251200" cy="3251200"/>
          </a:xfrm>
          <a:prstGeom prst="rect">
            <a:avLst/>
          </a:prstGeom>
        </p:spPr>
      </p:pic>
      <p:pic>
        <p:nvPicPr>
          <p:cNvPr id="27" name="Picture 26" descr="A close-up of the earth&#10;&#10;Description automatically generated with low confidence">
            <a:extLst>
              <a:ext uri="{FF2B5EF4-FFF2-40B4-BE49-F238E27FC236}">
                <a16:creationId xmlns:a16="http://schemas.microsoft.com/office/drawing/2014/main" id="{A83262E0-6379-3662-6159-DDE052A818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0456" y="3843061"/>
            <a:ext cx="3251200" cy="3251200"/>
          </a:xfrm>
          <a:prstGeom prst="rect">
            <a:avLst/>
          </a:pr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D07E2572-561A-5FB5-CED8-0BA147673D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710" y="7088701"/>
            <a:ext cx="3251200" cy="3251200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C74F959C-E183-FF4F-AD11-019DAEC7DC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710" y="10323708"/>
            <a:ext cx="3251200" cy="3251200"/>
          </a:xfrm>
          <a:prstGeom prst="rect">
            <a:avLst/>
          </a:prstGeom>
        </p:spPr>
      </p:pic>
      <p:pic>
        <p:nvPicPr>
          <p:cNvPr id="33" name="Picture 32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49A4A576-D8BD-A45D-28BA-6216424F1D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710" y="13461807"/>
            <a:ext cx="3251200" cy="3251200"/>
          </a:xfrm>
          <a:prstGeom prst="rect">
            <a:avLst/>
          </a:prstGeom>
        </p:spPr>
      </p:pic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B66322D9-E39B-4528-7538-7BB94B0FEC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710" y="16654522"/>
            <a:ext cx="3251200" cy="3251200"/>
          </a:xfrm>
          <a:prstGeom prst="rect">
            <a:avLst/>
          </a:prstGeom>
        </p:spPr>
      </p:pic>
      <p:pic>
        <p:nvPicPr>
          <p:cNvPr id="37" name="Picture 36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6F8B8297-17D8-2A15-36C8-10AFCEBA08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710" y="19811072"/>
            <a:ext cx="3251200" cy="3251200"/>
          </a:xfrm>
          <a:prstGeom prst="rect">
            <a:avLst/>
          </a:prstGeom>
        </p:spPr>
      </p:pic>
      <p:pic>
        <p:nvPicPr>
          <p:cNvPr id="39" name="Picture 38" descr="A picture containing text&#10;&#10;Description automatically generated">
            <a:extLst>
              <a:ext uri="{FF2B5EF4-FFF2-40B4-BE49-F238E27FC236}">
                <a16:creationId xmlns:a16="http://schemas.microsoft.com/office/drawing/2014/main" id="{22ACD0CD-3586-4574-EDBD-E2070927D5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710" y="23003787"/>
            <a:ext cx="3251200" cy="3251200"/>
          </a:xfrm>
          <a:prstGeom prst="rect">
            <a:avLst/>
          </a:prstGeom>
        </p:spPr>
      </p:pic>
      <p:pic>
        <p:nvPicPr>
          <p:cNvPr id="41" name="Picture 40" descr="A picture containing text&#10;&#10;Description automatically generated">
            <a:extLst>
              <a:ext uri="{FF2B5EF4-FFF2-40B4-BE49-F238E27FC236}">
                <a16:creationId xmlns:a16="http://schemas.microsoft.com/office/drawing/2014/main" id="{132201D1-03F2-C20F-0DD5-6F1D939B964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710" y="26236908"/>
            <a:ext cx="3251200" cy="3251200"/>
          </a:xfrm>
          <a:prstGeom prst="rect">
            <a:avLst/>
          </a:prstGeom>
        </p:spPr>
      </p:pic>
      <p:pic>
        <p:nvPicPr>
          <p:cNvPr id="43" name="Picture 42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B0C0FDDE-F905-9A23-4620-CBA0923C538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280" y="595246"/>
            <a:ext cx="3251200" cy="3251200"/>
          </a:xfrm>
          <a:prstGeom prst="rect">
            <a:avLst/>
          </a:prstGeom>
        </p:spPr>
      </p:pic>
      <p:pic>
        <p:nvPicPr>
          <p:cNvPr id="45" name="Picture 44" descr="A picture containing pallasite, outdoor object&#10;&#10;Description automatically generated">
            <a:extLst>
              <a:ext uri="{FF2B5EF4-FFF2-40B4-BE49-F238E27FC236}">
                <a16:creationId xmlns:a16="http://schemas.microsoft.com/office/drawing/2014/main" id="{BD021670-AD60-BDFB-0F51-5D3B242494F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280" y="3839677"/>
            <a:ext cx="3251200" cy="3251200"/>
          </a:xfrm>
          <a:prstGeom prst="rect">
            <a:avLst/>
          </a:prstGeom>
        </p:spPr>
      </p:pic>
      <p:pic>
        <p:nvPicPr>
          <p:cNvPr id="47" name="Picture 46" descr="A picture containing text&#10;&#10;Description automatically generated">
            <a:extLst>
              <a:ext uri="{FF2B5EF4-FFF2-40B4-BE49-F238E27FC236}">
                <a16:creationId xmlns:a16="http://schemas.microsoft.com/office/drawing/2014/main" id="{3D73D24D-13E2-D516-3593-97C2CBC147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534" y="7083082"/>
            <a:ext cx="3251200" cy="3251200"/>
          </a:xfrm>
          <a:prstGeom prst="rect">
            <a:avLst/>
          </a:prstGeom>
        </p:spPr>
      </p:pic>
      <p:pic>
        <p:nvPicPr>
          <p:cNvPr id="49" name="Picture 48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530329D5-812C-3919-B7DD-23C2507CF79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282" y="10264467"/>
            <a:ext cx="3251200" cy="3251200"/>
          </a:xfrm>
          <a:prstGeom prst="rect">
            <a:avLst/>
          </a:prstGeom>
        </p:spPr>
      </p:pic>
      <p:pic>
        <p:nvPicPr>
          <p:cNvPr id="51" name="Picture 50" descr="A picture containing text&#10;&#10;Description automatically generated">
            <a:extLst>
              <a:ext uri="{FF2B5EF4-FFF2-40B4-BE49-F238E27FC236}">
                <a16:creationId xmlns:a16="http://schemas.microsoft.com/office/drawing/2014/main" id="{8D377110-501D-256B-738F-4A40A62E6DC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534" y="13514512"/>
            <a:ext cx="3251200" cy="3251200"/>
          </a:xfrm>
          <a:prstGeom prst="rect">
            <a:avLst/>
          </a:prstGeom>
        </p:spPr>
      </p:pic>
      <p:pic>
        <p:nvPicPr>
          <p:cNvPr id="53" name="Picture 52" descr="A picture containing text&#10;&#10;Description automatically generated">
            <a:extLst>
              <a:ext uri="{FF2B5EF4-FFF2-40B4-BE49-F238E27FC236}">
                <a16:creationId xmlns:a16="http://schemas.microsoft.com/office/drawing/2014/main" id="{BEFBDB71-9167-6944-6352-6D086AE684F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534" y="16755522"/>
            <a:ext cx="3251200" cy="3251200"/>
          </a:xfrm>
          <a:prstGeom prst="rect">
            <a:avLst/>
          </a:prstGeom>
        </p:spPr>
      </p:pic>
      <p:pic>
        <p:nvPicPr>
          <p:cNvPr id="55" name="Picture 54" descr="A picture containing text&#10;&#10;Description automatically generated">
            <a:extLst>
              <a:ext uri="{FF2B5EF4-FFF2-40B4-BE49-F238E27FC236}">
                <a16:creationId xmlns:a16="http://schemas.microsoft.com/office/drawing/2014/main" id="{7EC79DA3-656A-701D-F96E-D45D9F990FA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534" y="19997500"/>
            <a:ext cx="3251200" cy="3251200"/>
          </a:xfrm>
          <a:prstGeom prst="rect">
            <a:avLst/>
          </a:prstGeom>
        </p:spPr>
      </p:pic>
      <p:pic>
        <p:nvPicPr>
          <p:cNvPr id="57" name="Picture 56" descr="A picture containing text&#10;&#10;Description automatically generated">
            <a:extLst>
              <a:ext uri="{FF2B5EF4-FFF2-40B4-BE49-F238E27FC236}">
                <a16:creationId xmlns:a16="http://schemas.microsoft.com/office/drawing/2014/main" id="{70C26354-C3F8-AFAE-90B8-EBF29077025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534" y="23228680"/>
            <a:ext cx="3251200" cy="3251200"/>
          </a:xfrm>
          <a:prstGeom prst="rect">
            <a:avLst/>
          </a:prstGeom>
        </p:spPr>
      </p:pic>
      <p:pic>
        <p:nvPicPr>
          <p:cNvPr id="59" name="Picture 58" descr="A picture containing text&#10;&#10;Description automatically generated">
            <a:extLst>
              <a:ext uri="{FF2B5EF4-FFF2-40B4-BE49-F238E27FC236}">
                <a16:creationId xmlns:a16="http://schemas.microsoft.com/office/drawing/2014/main" id="{F6544447-A02C-3CAF-0FCD-0E30B2AA7EF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534" y="26240222"/>
            <a:ext cx="3251200" cy="32512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AEE7AC39-99EE-593C-658F-83AF313AD9E5}"/>
              </a:ext>
            </a:extLst>
          </p:cNvPr>
          <p:cNvSpPr/>
          <p:nvPr/>
        </p:nvSpPr>
        <p:spPr>
          <a:xfrm>
            <a:off x="15769885" y="587831"/>
            <a:ext cx="9488849" cy="28900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" name="Table 61">
            <a:extLst>
              <a:ext uri="{FF2B5EF4-FFF2-40B4-BE49-F238E27FC236}">
                <a16:creationId xmlns:a16="http://schemas.microsoft.com/office/drawing/2014/main" id="{E2B87AA7-45E8-ACDC-2005-370D8D482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60404"/>
              </p:ext>
            </p:extLst>
          </p:nvPr>
        </p:nvGraphicFramePr>
        <p:xfrm>
          <a:off x="14383690" y="591007"/>
          <a:ext cx="1402080" cy="28867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2080">
                  <a:extLst>
                    <a:ext uri="{9D8B030D-6E8A-4147-A177-3AD203B41FA5}">
                      <a16:colId xmlns:a16="http://schemas.microsoft.com/office/drawing/2014/main" val="4212416882"/>
                    </a:ext>
                  </a:extLst>
                </a:gridCol>
              </a:tblGrid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Ground truth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5382412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marL="0" marR="0" lvl="0" indent="0" algn="ctr" defTabSz="2377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PDF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37326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SMV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732488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SHARP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571833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RESHARP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480333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VSHARP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7446024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iSMV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9063122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LBV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500208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mSMV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857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4049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EAF8-7972-404A-8D07-9070F0AD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Maximum corollary of Green’s theorem (Fig. 2)</a:t>
            </a:r>
          </a:p>
        </p:txBody>
      </p:sp>
      <p:pic>
        <p:nvPicPr>
          <p:cNvPr id="5" name="Content Placeholder 4" descr="A close-up of a human skull&#10;&#10;Description automatically generated with low confidence">
            <a:extLst>
              <a:ext uri="{FF2B5EF4-FFF2-40B4-BE49-F238E27FC236}">
                <a16:creationId xmlns:a16="http://schemas.microsoft.com/office/drawing/2014/main" id="{53DDDE45-25AD-4C13-A52D-DCBDDB7B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250679" y="11141709"/>
            <a:ext cx="3251200" cy="3251200"/>
          </a:xfrm>
        </p:spPr>
      </p:pic>
      <p:pic>
        <p:nvPicPr>
          <p:cNvPr id="7" name="Picture 6" descr="A close-up of a skull&#10;&#10;Description automatically generated with medium confidence">
            <a:extLst>
              <a:ext uri="{FF2B5EF4-FFF2-40B4-BE49-F238E27FC236}">
                <a16:creationId xmlns:a16="http://schemas.microsoft.com/office/drawing/2014/main" id="{390A8E69-2023-41FD-AE6C-8942187DB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2501880" y="11141710"/>
            <a:ext cx="3251200" cy="32512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4108C0-2BE6-47EC-A6C5-ACBB1C42A4C6}"/>
              </a:ext>
            </a:extLst>
          </p:cNvPr>
          <p:cNvCxnSpPr/>
          <p:nvPr/>
        </p:nvCxnSpPr>
        <p:spPr>
          <a:xfrm flipH="1">
            <a:off x="10693450" y="12093387"/>
            <a:ext cx="71718" cy="2450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C29E85-CFF4-4096-88E0-8B85A345C622}"/>
              </a:ext>
            </a:extLst>
          </p:cNvPr>
          <p:cNvCxnSpPr/>
          <p:nvPr/>
        </p:nvCxnSpPr>
        <p:spPr>
          <a:xfrm flipH="1">
            <a:off x="14671488" y="13323495"/>
            <a:ext cx="71718" cy="2450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61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4E9F-AE45-41AE-B923-623351FDA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brain</a:t>
            </a:r>
          </a:p>
        </p:txBody>
      </p:sp>
      <p:pic>
        <p:nvPicPr>
          <p:cNvPr id="4" name="Content Placeholder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7E7D688-B621-4D7D-89E3-67F7F620F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34" y="10379361"/>
            <a:ext cx="3885508" cy="456224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2F9155-641B-47FC-8557-900EF4BB6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142" y="10373423"/>
            <a:ext cx="6867898" cy="456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8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AFB8A9-063D-4AEB-BAB3-991B706E3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10" t="965" r="5291" b="116"/>
          <a:stretch/>
        </p:blipFill>
        <p:spPr>
          <a:xfrm>
            <a:off x="8859712" y="9048825"/>
            <a:ext cx="6054976" cy="5677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26DC8-9680-43CD-BB2E-3719CDBB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Green’s theorem (Fig.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43283-9422-4B68-AAD3-FCD89F90A226}"/>
                  </a:ext>
                </a:extLst>
              </p:cNvPr>
              <p:cNvSpPr txBox="1"/>
              <p:nvPr/>
            </p:nvSpPr>
            <p:spPr>
              <a:xfrm>
                <a:off x="11588528" y="12380495"/>
                <a:ext cx="7251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43283-9422-4B68-AAD3-FCD89F90A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8528" y="12380495"/>
                <a:ext cx="7251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696622-003C-48F8-A2C8-6DD2E4E0090C}"/>
                  </a:ext>
                </a:extLst>
              </p:cNvPr>
              <p:cNvSpPr txBox="1"/>
              <p:nvPr/>
            </p:nvSpPr>
            <p:spPr>
              <a:xfrm>
                <a:off x="11064176" y="9727849"/>
                <a:ext cx="8538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696622-003C-48F8-A2C8-6DD2E4E00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176" y="9727849"/>
                <a:ext cx="85382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F96E2C-4D29-41DC-92E0-1CE215920619}"/>
                  </a:ext>
                </a:extLst>
              </p:cNvPr>
              <p:cNvSpPr txBox="1"/>
              <p:nvPr/>
            </p:nvSpPr>
            <p:spPr>
              <a:xfrm>
                <a:off x="12153868" y="14064916"/>
                <a:ext cx="27191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F96E2C-4D29-41DC-92E0-1CE21592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868" y="14064916"/>
                <a:ext cx="271914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3FC8B34-BD63-4E2C-B054-D47109C0BA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22"/>
          <a:stretch/>
        </p:blipFill>
        <p:spPr>
          <a:xfrm>
            <a:off x="8859712" y="15749337"/>
            <a:ext cx="6054976" cy="57458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A60B418-D222-617E-0994-26E820C27AE3}"/>
                  </a:ext>
                </a:extLst>
              </p14:cNvPr>
              <p14:cNvContentPartPr/>
              <p14:nvPr/>
            </p14:nvContentPartPr>
            <p14:xfrm>
              <a:off x="7004630" y="12037680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A60B418-D222-617E-0994-26E820C27AE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95630" y="120286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8" name="Arc 67">
            <a:extLst>
              <a:ext uri="{FF2B5EF4-FFF2-40B4-BE49-F238E27FC236}">
                <a16:creationId xmlns:a16="http://schemas.microsoft.com/office/drawing/2014/main" id="{827C1FC4-596F-2CB1-83C1-A4E91ED4C816}"/>
              </a:ext>
            </a:extLst>
          </p:cNvPr>
          <p:cNvSpPr/>
          <p:nvPr/>
        </p:nvSpPr>
        <p:spPr>
          <a:xfrm>
            <a:off x="12229106" y="9863256"/>
            <a:ext cx="2115047" cy="1655547"/>
          </a:xfrm>
          <a:custGeom>
            <a:avLst/>
            <a:gdLst>
              <a:gd name="connsiteX0" fmla="*/ 2115047 w 4230094"/>
              <a:gd name="connsiteY0" fmla="*/ 0 h 1663500"/>
              <a:gd name="connsiteX1" fmla="*/ 4230094 w 4230094"/>
              <a:gd name="connsiteY1" fmla="*/ 831750 h 1663500"/>
              <a:gd name="connsiteX2" fmla="*/ 2115047 w 4230094"/>
              <a:gd name="connsiteY2" fmla="*/ 831750 h 1663500"/>
              <a:gd name="connsiteX3" fmla="*/ 2115047 w 4230094"/>
              <a:gd name="connsiteY3" fmla="*/ 0 h 1663500"/>
              <a:gd name="connsiteX0" fmla="*/ 2115047 w 4230094"/>
              <a:gd name="connsiteY0" fmla="*/ 0 h 1663500"/>
              <a:gd name="connsiteX1" fmla="*/ 4230094 w 4230094"/>
              <a:gd name="connsiteY1" fmla="*/ 831750 h 1663500"/>
              <a:gd name="connsiteX0" fmla="*/ 0 w 2115047"/>
              <a:gd name="connsiteY0" fmla="*/ 0 h 831750"/>
              <a:gd name="connsiteX1" fmla="*/ 2115047 w 2115047"/>
              <a:gd name="connsiteY1" fmla="*/ 831750 h 831750"/>
              <a:gd name="connsiteX2" fmla="*/ 0 w 2115047"/>
              <a:gd name="connsiteY2" fmla="*/ 831750 h 831750"/>
              <a:gd name="connsiteX3" fmla="*/ 0 w 2115047"/>
              <a:gd name="connsiteY3" fmla="*/ 0 h 831750"/>
              <a:gd name="connsiteX0" fmla="*/ 254442 w 2115047"/>
              <a:gd name="connsiteY0" fmla="*/ 39756 h 831750"/>
              <a:gd name="connsiteX1" fmla="*/ 2115047 w 2115047"/>
              <a:gd name="connsiteY1" fmla="*/ 831750 h 831750"/>
              <a:gd name="connsiteX0" fmla="*/ 0 w 2115047"/>
              <a:gd name="connsiteY0" fmla="*/ 0 h 1102094"/>
              <a:gd name="connsiteX1" fmla="*/ 2115047 w 2115047"/>
              <a:gd name="connsiteY1" fmla="*/ 831750 h 1102094"/>
              <a:gd name="connsiteX2" fmla="*/ 0 w 2115047"/>
              <a:gd name="connsiteY2" fmla="*/ 831750 h 1102094"/>
              <a:gd name="connsiteX3" fmla="*/ 0 w 2115047"/>
              <a:gd name="connsiteY3" fmla="*/ 0 h 1102094"/>
              <a:gd name="connsiteX0" fmla="*/ 254442 w 2115047"/>
              <a:gd name="connsiteY0" fmla="*/ 39756 h 1102094"/>
              <a:gd name="connsiteX1" fmla="*/ 1796995 w 2115047"/>
              <a:gd name="connsiteY1" fmla="*/ 1102094 h 1102094"/>
              <a:gd name="connsiteX0" fmla="*/ 0 w 2115047"/>
              <a:gd name="connsiteY0" fmla="*/ 540221 h 1642315"/>
              <a:gd name="connsiteX1" fmla="*/ 2115047 w 2115047"/>
              <a:gd name="connsiteY1" fmla="*/ 1371971 h 1642315"/>
              <a:gd name="connsiteX2" fmla="*/ 0 w 2115047"/>
              <a:gd name="connsiteY2" fmla="*/ 1371971 h 1642315"/>
              <a:gd name="connsiteX3" fmla="*/ 0 w 2115047"/>
              <a:gd name="connsiteY3" fmla="*/ 540221 h 1642315"/>
              <a:gd name="connsiteX0" fmla="*/ 254442 w 2115047"/>
              <a:gd name="connsiteY0" fmla="*/ 579977 h 1642315"/>
              <a:gd name="connsiteX1" fmla="*/ 922351 w 2115047"/>
              <a:gd name="connsiteY1" fmla="*/ 49512 h 1642315"/>
              <a:gd name="connsiteX2" fmla="*/ 1796995 w 2115047"/>
              <a:gd name="connsiteY2" fmla="*/ 1642315 h 1642315"/>
              <a:gd name="connsiteX0" fmla="*/ 0 w 2115047"/>
              <a:gd name="connsiteY0" fmla="*/ 555674 h 1657768"/>
              <a:gd name="connsiteX1" fmla="*/ 2115047 w 2115047"/>
              <a:gd name="connsiteY1" fmla="*/ 1387424 h 1657768"/>
              <a:gd name="connsiteX2" fmla="*/ 0 w 2115047"/>
              <a:gd name="connsiteY2" fmla="*/ 1387424 h 1657768"/>
              <a:gd name="connsiteX3" fmla="*/ 0 w 2115047"/>
              <a:gd name="connsiteY3" fmla="*/ 555674 h 1657768"/>
              <a:gd name="connsiteX0" fmla="*/ 254442 w 2115047"/>
              <a:gd name="connsiteY0" fmla="*/ 595430 h 1657768"/>
              <a:gd name="connsiteX1" fmla="*/ 962108 w 2115047"/>
              <a:gd name="connsiteY1" fmla="*/ 49062 h 1657768"/>
              <a:gd name="connsiteX2" fmla="*/ 1796995 w 2115047"/>
              <a:gd name="connsiteY2" fmla="*/ 1657768 h 1657768"/>
              <a:gd name="connsiteX0" fmla="*/ 0 w 2115047"/>
              <a:gd name="connsiteY0" fmla="*/ 511735 h 1613829"/>
              <a:gd name="connsiteX1" fmla="*/ 2115047 w 2115047"/>
              <a:gd name="connsiteY1" fmla="*/ 1343485 h 1613829"/>
              <a:gd name="connsiteX2" fmla="*/ 0 w 2115047"/>
              <a:gd name="connsiteY2" fmla="*/ 1343485 h 1613829"/>
              <a:gd name="connsiteX3" fmla="*/ 0 w 2115047"/>
              <a:gd name="connsiteY3" fmla="*/ 511735 h 1613829"/>
              <a:gd name="connsiteX0" fmla="*/ 254442 w 2115047"/>
              <a:gd name="connsiteY0" fmla="*/ 551491 h 1613829"/>
              <a:gd name="connsiteX1" fmla="*/ 962108 w 2115047"/>
              <a:gd name="connsiteY1" fmla="*/ 5123 h 1613829"/>
              <a:gd name="connsiteX2" fmla="*/ 1637969 w 2115047"/>
              <a:gd name="connsiteY2" fmla="*/ 927476 h 1613829"/>
              <a:gd name="connsiteX3" fmla="*/ 1796995 w 2115047"/>
              <a:gd name="connsiteY3" fmla="*/ 1613829 h 1613829"/>
              <a:gd name="connsiteX0" fmla="*/ 0 w 2115047"/>
              <a:gd name="connsiteY0" fmla="*/ 511005 h 1613099"/>
              <a:gd name="connsiteX1" fmla="*/ 2115047 w 2115047"/>
              <a:gd name="connsiteY1" fmla="*/ 1342755 h 1613099"/>
              <a:gd name="connsiteX2" fmla="*/ 0 w 2115047"/>
              <a:gd name="connsiteY2" fmla="*/ 1342755 h 1613099"/>
              <a:gd name="connsiteX3" fmla="*/ 0 w 2115047"/>
              <a:gd name="connsiteY3" fmla="*/ 511005 h 1613099"/>
              <a:gd name="connsiteX0" fmla="*/ 47708 w 2115047"/>
              <a:gd name="connsiteY0" fmla="*/ 670031 h 1613099"/>
              <a:gd name="connsiteX1" fmla="*/ 962108 w 2115047"/>
              <a:gd name="connsiteY1" fmla="*/ 4393 h 1613099"/>
              <a:gd name="connsiteX2" fmla="*/ 1637969 w 2115047"/>
              <a:gd name="connsiteY2" fmla="*/ 926746 h 1613099"/>
              <a:gd name="connsiteX3" fmla="*/ 1796995 w 2115047"/>
              <a:gd name="connsiteY3" fmla="*/ 1613099 h 1613099"/>
              <a:gd name="connsiteX0" fmla="*/ 0 w 2115047"/>
              <a:gd name="connsiteY0" fmla="*/ 510923 h 1613017"/>
              <a:gd name="connsiteX1" fmla="*/ 2115047 w 2115047"/>
              <a:gd name="connsiteY1" fmla="*/ 1342673 h 1613017"/>
              <a:gd name="connsiteX2" fmla="*/ 0 w 2115047"/>
              <a:gd name="connsiteY2" fmla="*/ 1342673 h 1613017"/>
              <a:gd name="connsiteX3" fmla="*/ 0 w 2115047"/>
              <a:gd name="connsiteY3" fmla="*/ 510923 h 1613017"/>
              <a:gd name="connsiteX0" fmla="*/ 47708 w 2115047"/>
              <a:gd name="connsiteY0" fmla="*/ 685851 h 1613017"/>
              <a:gd name="connsiteX1" fmla="*/ 962108 w 2115047"/>
              <a:gd name="connsiteY1" fmla="*/ 4311 h 1613017"/>
              <a:gd name="connsiteX2" fmla="*/ 1637969 w 2115047"/>
              <a:gd name="connsiteY2" fmla="*/ 926664 h 1613017"/>
              <a:gd name="connsiteX3" fmla="*/ 1796995 w 2115047"/>
              <a:gd name="connsiteY3" fmla="*/ 1613017 h 1613017"/>
              <a:gd name="connsiteX0" fmla="*/ 0 w 2115047"/>
              <a:gd name="connsiteY0" fmla="*/ 510923 h 1655547"/>
              <a:gd name="connsiteX1" fmla="*/ 2115047 w 2115047"/>
              <a:gd name="connsiteY1" fmla="*/ 1342673 h 1655547"/>
              <a:gd name="connsiteX2" fmla="*/ 0 w 2115047"/>
              <a:gd name="connsiteY2" fmla="*/ 1342673 h 1655547"/>
              <a:gd name="connsiteX3" fmla="*/ 0 w 2115047"/>
              <a:gd name="connsiteY3" fmla="*/ 510923 h 1655547"/>
              <a:gd name="connsiteX0" fmla="*/ 47708 w 2115047"/>
              <a:gd name="connsiteY0" fmla="*/ 685851 h 1655547"/>
              <a:gd name="connsiteX1" fmla="*/ 962108 w 2115047"/>
              <a:gd name="connsiteY1" fmla="*/ 4311 h 1655547"/>
              <a:gd name="connsiteX2" fmla="*/ 1637969 w 2115047"/>
              <a:gd name="connsiteY2" fmla="*/ 926664 h 1655547"/>
              <a:gd name="connsiteX3" fmla="*/ 1786362 w 2115047"/>
              <a:gd name="connsiteY3" fmla="*/ 1655547 h 165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047" h="1655547" stroke="0" extrusionOk="0">
                <a:moveTo>
                  <a:pt x="0" y="510923"/>
                </a:moveTo>
                <a:cubicBezTo>
                  <a:pt x="1168108" y="510923"/>
                  <a:pt x="2115047" y="883310"/>
                  <a:pt x="2115047" y="1342673"/>
                </a:cubicBezTo>
                <a:lnTo>
                  <a:pt x="0" y="1342673"/>
                </a:lnTo>
                <a:lnTo>
                  <a:pt x="0" y="510923"/>
                </a:lnTo>
                <a:close/>
              </a:path>
              <a:path w="2115047" h="1655547" fill="none">
                <a:moveTo>
                  <a:pt x="47708" y="685851"/>
                </a:moveTo>
                <a:cubicBezTo>
                  <a:pt x="246490" y="741889"/>
                  <a:pt x="713630" y="-65736"/>
                  <a:pt x="962108" y="4311"/>
                </a:cubicBezTo>
                <a:cubicBezTo>
                  <a:pt x="1182094" y="69626"/>
                  <a:pt x="1498821" y="658546"/>
                  <a:pt x="1637969" y="926664"/>
                </a:cubicBezTo>
                <a:cubicBezTo>
                  <a:pt x="1777117" y="1194782"/>
                  <a:pt x="1749256" y="1543805"/>
                  <a:pt x="1786362" y="1655547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26B83C3D-F9D0-6DD5-983E-6F1B5E598D92}"/>
              </a:ext>
            </a:extLst>
          </p:cNvPr>
          <p:cNvSpPr/>
          <p:nvPr/>
        </p:nvSpPr>
        <p:spPr>
          <a:xfrm>
            <a:off x="9844305" y="10259935"/>
            <a:ext cx="2469422" cy="944221"/>
          </a:xfrm>
          <a:custGeom>
            <a:avLst/>
            <a:gdLst>
              <a:gd name="connsiteX0" fmla="*/ 2292529 w 4585059"/>
              <a:gd name="connsiteY0" fmla="*/ 0 h 1256307"/>
              <a:gd name="connsiteX1" fmla="*/ 4585059 w 4585059"/>
              <a:gd name="connsiteY1" fmla="*/ 628154 h 1256307"/>
              <a:gd name="connsiteX2" fmla="*/ 2292530 w 4585059"/>
              <a:gd name="connsiteY2" fmla="*/ 628154 h 1256307"/>
              <a:gd name="connsiteX3" fmla="*/ 2292529 w 4585059"/>
              <a:gd name="connsiteY3" fmla="*/ 0 h 1256307"/>
              <a:gd name="connsiteX0" fmla="*/ 2292529 w 4585059"/>
              <a:gd name="connsiteY0" fmla="*/ 0 h 1256307"/>
              <a:gd name="connsiteX1" fmla="*/ 4585059 w 4585059"/>
              <a:gd name="connsiteY1" fmla="*/ 628154 h 1256307"/>
              <a:gd name="connsiteX0" fmla="*/ 0 w 2292530"/>
              <a:gd name="connsiteY0" fmla="*/ 142516 h 770670"/>
              <a:gd name="connsiteX1" fmla="*/ 2292530 w 2292530"/>
              <a:gd name="connsiteY1" fmla="*/ 770670 h 770670"/>
              <a:gd name="connsiteX2" fmla="*/ 1 w 2292530"/>
              <a:gd name="connsiteY2" fmla="*/ 770670 h 770670"/>
              <a:gd name="connsiteX3" fmla="*/ 0 w 2292530"/>
              <a:gd name="connsiteY3" fmla="*/ 142516 h 770670"/>
              <a:gd name="connsiteX0" fmla="*/ 0 w 2292530"/>
              <a:gd name="connsiteY0" fmla="*/ 142516 h 770670"/>
              <a:gd name="connsiteX1" fmla="*/ 2228920 w 2292530"/>
              <a:gd name="connsiteY1" fmla="*/ 158420 h 770670"/>
              <a:gd name="connsiteX0" fmla="*/ 174929 w 2467459"/>
              <a:gd name="connsiteY0" fmla="*/ 59224 h 695329"/>
              <a:gd name="connsiteX1" fmla="*/ 2467459 w 2467459"/>
              <a:gd name="connsiteY1" fmla="*/ 687378 h 695329"/>
              <a:gd name="connsiteX2" fmla="*/ 174930 w 2467459"/>
              <a:gd name="connsiteY2" fmla="*/ 687378 h 695329"/>
              <a:gd name="connsiteX3" fmla="*/ 174929 w 2467459"/>
              <a:gd name="connsiteY3" fmla="*/ 59224 h 695329"/>
              <a:gd name="connsiteX0" fmla="*/ 0 w 2467459"/>
              <a:gd name="connsiteY0" fmla="*/ 695329 h 695329"/>
              <a:gd name="connsiteX1" fmla="*/ 2403849 w 2467459"/>
              <a:gd name="connsiteY1" fmla="*/ 75128 h 695329"/>
              <a:gd name="connsiteX0" fmla="*/ 174929 w 2467459"/>
              <a:gd name="connsiteY0" fmla="*/ 357808 h 993913"/>
              <a:gd name="connsiteX1" fmla="*/ 2467459 w 2467459"/>
              <a:gd name="connsiteY1" fmla="*/ 985962 h 993913"/>
              <a:gd name="connsiteX2" fmla="*/ 174930 w 2467459"/>
              <a:gd name="connsiteY2" fmla="*/ 985962 h 993913"/>
              <a:gd name="connsiteX3" fmla="*/ 174929 w 2467459"/>
              <a:gd name="connsiteY3" fmla="*/ 357808 h 993913"/>
              <a:gd name="connsiteX0" fmla="*/ 0 w 2467459"/>
              <a:gd name="connsiteY0" fmla="*/ 993913 h 993913"/>
              <a:gd name="connsiteX1" fmla="*/ 1142435 w 2467459"/>
              <a:gd name="connsiteY1" fmla="*/ 0 h 993913"/>
              <a:gd name="connsiteX2" fmla="*/ 2403849 w 2467459"/>
              <a:gd name="connsiteY2" fmla="*/ 373712 h 993913"/>
              <a:gd name="connsiteX0" fmla="*/ 174929 w 2467459"/>
              <a:gd name="connsiteY0" fmla="*/ 381662 h 1017767"/>
              <a:gd name="connsiteX1" fmla="*/ 2467459 w 2467459"/>
              <a:gd name="connsiteY1" fmla="*/ 1009816 h 1017767"/>
              <a:gd name="connsiteX2" fmla="*/ 174930 w 2467459"/>
              <a:gd name="connsiteY2" fmla="*/ 1009816 h 1017767"/>
              <a:gd name="connsiteX3" fmla="*/ 174929 w 2467459"/>
              <a:gd name="connsiteY3" fmla="*/ 381662 h 1017767"/>
              <a:gd name="connsiteX0" fmla="*/ 0 w 2467459"/>
              <a:gd name="connsiteY0" fmla="*/ 1017767 h 1017767"/>
              <a:gd name="connsiteX1" fmla="*/ 1166289 w 2467459"/>
              <a:gd name="connsiteY1" fmla="*/ 0 h 1017767"/>
              <a:gd name="connsiteX2" fmla="*/ 2403849 w 2467459"/>
              <a:gd name="connsiteY2" fmla="*/ 397566 h 1017767"/>
              <a:gd name="connsiteX0" fmla="*/ 174929 w 2467459"/>
              <a:gd name="connsiteY0" fmla="*/ 415763 h 1051868"/>
              <a:gd name="connsiteX1" fmla="*/ 2467459 w 2467459"/>
              <a:gd name="connsiteY1" fmla="*/ 1043917 h 1051868"/>
              <a:gd name="connsiteX2" fmla="*/ 174930 w 2467459"/>
              <a:gd name="connsiteY2" fmla="*/ 1043917 h 1051868"/>
              <a:gd name="connsiteX3" fmla="*/ 174929 w 2467459"/>
              <a:gd name="connsiteY3" fmla="*/ 415763 h 1051868"/>
              <a:gd name="connsiteX0" fmla="*/ 0 w 2467459"/>
              <a:gd name="connsiteY0" fmla="*/ 1051868 h 1051868"/>
              <a:gd name="connsiteX1" fmla="*/ 1166289 w 2467459"/>
              <a:gd name="connsiteY1" fmla="*/ 34101 h 1051868"/>
              <a:gd name="connsiteX2" fmla="*/ 1881906 w 2467459"/>
              <a:gd name="connsiteY2" fmla="*/ 288543 h 1051868"/>
              <a:gd name="connsiteX3" fmla="*/ 2403849 w 2467459"/>
              <a:gd name="connsiteY3" fmla="*/ 431667 h 1051868"/>
              <a:gd name="connsiteX0" fmla="*/ 174929 w 2467459"/>
              <a:gd name="connsiteY0" fmla="*/ 309343 h 945448"/>
              <a:gd name="connsiteX1" fmla="*/ 2467459 w 2467459"/>
              <a:gd name="connsiteY1" fmla="*/ 937497 h 945448"/>
              <a:gd name="connsiteX2" fmla="*/ 174930 w 2467459"/>
              <a:gd name="connsiteY2" fmla="*/ 937497 h 945448"/>
              <a:gd name="connsiteX3" fmla="*/ 174929 w 2467459"/>
              <a:gd name="connsiteY3" fmla="*/ 309343 h 945448"/>
              <a:gd name="connsiteX0" fmla="*/ 0 w 2467459"/>
              <a:gd name="connsiteY0" fmla="*/ 945448 h 945448"/>
              <a:gd name="connsiteX1" fmla="*/ 1039068 w 2467459"/>
              <a:gd name="connsiteY1" fmla="*/ 46951 h 945448"/>
              <a:gd name="connsiteX2" fmla="*/ 1881906 w 2467459"/>
              <a:gd name="connsiteY2" fmla="*/ 182123 h 945448"/>
              <a:gd name="connsiteX3" fmla="*/ 2403849 w 2467459"/>
              <a:gd name="connsiteY3" fmla="*/ 325247 h 945448"/>
              <a:gd name="connsiteX0" fmla="*/ 174929 w 2467459"/>
              <a:gd name="connsiteY0" fmla="*/ 309343 h 945448"/>
              <a:gd name="connsiteX1" fmla="*/ 2467459 w 2467459"/>
              <a:gd name="connsiteY1" fmla="*/ 937497 h 945448"/>
              <a:gd name="connsiteX2" fmla="*/ 174930 w 2467459"/>
              <a:gd name="connsiteY2" fmla="*/ 937497 h 945448"/>
              <a:gd name="connsiteX3" fmla="*/ 174929 w 2467459"/>
              <a:gd name="connsiteY3" fmla="*/ 309343 h 945448"/>
              <a:gd name="connsiteX0" fmla="*/ 0 w 2467459"/>
              <a:gd name="connsiteY0" fmla="*/ 945448 h 945448"/>
              <a:gd name="connsiteX1" fmla="*/ 204181 w 2467459"/>
              <a:gd name="connsiteY1" fmla="*/ 492223 h 945448"/>
              <a:gd name="connsiteX2" fmla="*/ 1039068 w 2467459"/>
              <a:gd name="connsiteY2" fmla="*/ 46951 h 945448"/>
              <a:gd name="connsiteX3" fmla="*/ 1881906 w 2467459"/>
              <a:gd name="connsiteY3" fmla="*/ 182123 h 945448"/>
              <a:gd name="connsiteX4" fmla="*/ 2403849 w 2467459"/>
              <a:gd name="connsiteY4" fmla="*/ 325247 h 945448"/>
              <a:gd name="connsiteX0" fmla="*/ 174929 w 2467459"/>
              <a:gd name="connsiteY0" fmla="*/ 309343 h 945448"/>
              <a:gd name="connsiteX1" fmla="*/ 2467459 w 2467459"/>
              <a:gd name="connsiteY1" fmla="*/ 937497 h 945448"/>
              <a:gd name="connsiteX2" fmla="*/ 174930 w 2467459"/>
              <a:gd name="connsiteY2" fmla="*/ 937497 h 945448"/>
              <a:gd name="connsiteX3" fmla="*/ 174929 w 2467459"/>
              <a:gd name="connsiteY3" fmla="*/ 309343 h 945448"/>
              <a:gd name="connsiteX0" fmla="*/ 0 w 2467459"/>
              <a:gd name="connsiteY0" fmla="*/ 945448 h 945448"/>
              <a:gd name="connsiteX1" fmla="*/ 204181 w 2467459"/>
              <a:gd name="connsiteY1" fmla="*/ 492223 h 945448"/>
              <a:gd name="connsiteX2" fmla="*/ 1039068 w 2467459"/>
              <a:gd name="connsiteY2" fmla="*/ 46951 h 945448"/>
              <a:gd name="connsiteX3" fmla="*/ 1881906 w 2467459"/>
              <a:gd name="connsiteY3" fmla="*/ 182123 h 945448"/>
              <a:gd name="connsiteX4" fmla="*/ 2411800 w 2467459"/>
              <a:gd name="connsiteY4" fmla="*/ 293442 h 945448"/>
              <a:gd name="connsiteX0" fmla="*/ 174929 w 2467459"/>
              <a:gd name="connsiteY0" fmla="*/ 309343 h 945448"/>
              <a:gd name="connsiteX1" fmla="*/ 2467459 w 2467459"/>
              <a:gd name="connsiteY1" fmla="*/ 937497 h 945448"/>
              <a:gd name="connsiteX2" fmla="*/ 174930 w 2467459"/>
              <a:gd name="connsiteY2" fmla="*/ 937497 h 945448"/>
              <a:gd name="connsiteX3" fmla="*/ 174929 w 2467459"/>
              <a:gd name="connsiteY3" fmla="*/ 309343 h 945448"/>
              <a:gd name="connsiteX0" fmla="*/ 0 w 2467459"/>
              <a:gd name="connsiteY0" fmla="*/ 945448 h 945448"/>
              <a:gd name="connsiteX1" fmla="*/ 204181 w 2467459"/>
              <a:gd name="connsiteY1" fmla="*/ 492223 h 945448"/>
              <a:gd name="connsiteX2" fmla="*/ 1039068 w 2467459"/>
              <a:gd name="connsiteY2" fmla="*/ 46951 h 945448"/>
              <a:gd name="connsiteX3" fmla="*/ 1881906 w 2467459"/>
              <a:gd name="connsiteY3" fmla="*/ 182123 h 945448"/>
              <a:gd name="connsiteX4" fmla="*/ 2435654 w 2467459"/>
              <a:gd name="connsiteY4" fmla="*/ 285490 h 945448"/>
              <a:gd name="connsiteX0" fmla="*/ 176892 w 2469422"/>
              <a:gd name="connsiteY0" fmla="*/ 309343 h 946216"/>
              <a:gd name="connsiteX1" fmla="*/ 2469422 w 2469422"/>
              <a:gd name="connsiteY1" fmla="*/ 937497 h 946216"/>
              <a:gd name="connsiteX2" fmla="*/ 176893 w 2469422"/>
              <a:gd name="connsiteY2" fmla="*/ 937497 h 946216"/>
              <a:gd name="connsiteX3" fmla="*/ 176892 w 2469422"/>
              <a:gd name="connsiteY3" fmla="*/ 309343 h 946216"/>
              <a:gd name="connsiteX0" fmla="*/ 1963 w 2469422"/>
              <a:gd name="connsiteY0" fmla="*/ 945448 h 946216"/>
              <a:gd name="connsiteX1" fmla="*/ 206144 w 2469422"/>
              <a:gd name="connsiteY1" fmla="*/ 492223 h 946216"/>
              <a:gd name="connsiteX2" fmla="*/ 1041031 w 2469422"/>
              <a:gd name="connsiteY2" fmla="*/ 46951 h 946216"/>
              <a:gd name="connsiteX3" fmla="*/ 1883869 w 2469422"/>
              <a:gd name="connsiteY3" fmla="*/ 182123 h 946216"/>
              <a:gd name="connsiteX4" fmla="*/ 2437617 w 2469422"/>
              <a:gd name="connsiteY4" fmla="*/ 285490 h 946216"/>
              <a:gd name="connsiteX0" fmla="*/ 176892 w 2469422"/>
              <a:gd name="connsiteY0" fmla="*/ 309343 h 946216"/>
              <a:gd name="connsiteX1" fmla="*/ 2469422 w 2469422"/>
              <a:gd name="connsiteY1" fmla="*/ 937497 h 946216"/>
              <a:gd name="connsiteX2" fmla="*/ 176893 w 2469422"/>
              <a:gd name="connsiteY2" fmla="*/ 937497 h 946216"/>
              <a:gd name="connsiteX3" fmla="*/ 176892 w 2469422"/>
              <a:gd name="connsiteY3" fmla="*/ 309343 h 946216"/>
              <a:gd name="connsiteX0" fmla="*/ 1963 w 2469422"/>
              <a:gd name="connsiteY0" fmla="*/ 945448 h 946216"/>
              <a:gd name="connsiteX1" fmla="*/ 206144 w 2469422"/>
              <a:gd name="connsiteY1" fmla="*/ 492223 h 946216"/>
              <a:gd name="connsiteX2" fmla="*/ 1041031 w 2469422"/>
              <a:gd name="connsiteY2" fmla="*/ 46951 h 946216"/>
              <a:gd name="connsiteX3" fmla="*/ 1883869 w 2469422"/>
              <a:gd name="connsiteY3" fmla="*/ 182123 h 946216"/>
              <a:gd name="connsiteX4" fmla="*/ 2441592 w 2469422"/>
              <a:gd name="connsiteY4" fmla="*/ 301393 h 946216"/>
              <a:gd name="connsiteX0" fmla="*/ 176892 w 2469422"/>
              <a:gd name="connsiteY0" fmla="*/ 307348 h 944221"/>
              <a:gd name="connsiteX1" fmla="*/ 2469422 w 2469422"/>
              <a:gd name="connsiteY1" fmla="*/ 935502 h 944221"/>
              <a:gd name="connsiteX2" fmla="*/ 176893 w 2469422"/>
              <a:gd name="connsiteY2" fmla="*/ 935502 h 944221"/>
              <a:gd name="connsiteX3" fmla="*/ 176892 w 2469422"/>
              <a:gd name="connsiteY3" fmla="*/ 307348 h 944221"/>
              <a:gd name="connsiteX0" fmla="*/ 1963 w 2469422"/>
              <a:gd name="connsiteY0" fmla="*/ 943453 h 944221"/>
              <a:gd name="connsiteX1" fmla="*/ 206144 w 2469422"/>
              <a:gd name="connsiteY1" fmla="*/ 490228 h 944221"/>
              <a:gd name="connsiteX2" fmla="*/ 1041031 w 2469422"/>
              <a:gd name="connsiteY2" fmla="*/ 44956 h 944221"/>
              <a:gd name="connsiteX3" fmla="*/ 1876780 w 2469422"/>
              <a:gd name="connsiteY3" fmla="*/ 194304 h 944221"/>
              <a:gd name="connsiteX4" fmla="*/ 2441592 w 2469422"/>
              <a:gd name="connsiteY4" fmla="*/ 299398 h 94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22" h="944221" stroke="0" extrusionOk="0">
                <a:moveTo>
                  <a:pt x="176892" y="307348"/>
                </a:moveTo>
                <a:cubicBezTo>
                  <a:pt x="1443021" y="307348"/>
                  <a:pt x="2469422" y="588582"/>
                  <a:pt x="2469422" y="935502"/>
                </a:cubicBezTo>
                <a:lnTo>
                  <a:pt x="176893" y="935502"/>
                </a:lnTo>
                <a:cubicBezTo>
                  <a:pt x="176893" y="726117"/>
                  <a:pt x="176892" y="516733"/>
                  <a:pt x="176892" y="307348"/>
                </a:cubicBezTo>
                <a:close/>
              </a:path>
              <a:path w="2469422" h="944221" fill="none">
                <a:moveTo>
                  <a:pt x="1963" y="943453"/>
                </a:moveTo>
                <a:cubicBezTo>
                  <a:pt x="-10390" y="962006"/>
                  <a:pt x="32966" y="639977"/>
                  <a:pt x="206144" y="490228"/>
                </a:cubicBezTo>
                <a:cubicBezTo>
                  <a:pt x="379322" y="340479"/>
                  <a:pt x="786589" y="119168"/>
                  <a:pt x="1041031" y="44956"/>
                </a:cubicBezTo>
                <a:cubicBezTo>
                  <a:pt x="1344080" y="-94192"/>
                  <a:pt x="1670520" y="128043"/>
                  <a:pt x="1876780" y="194304"/>
                </a:cubicBezTo>
                <a:cubicBezTo>
                  <a:pt x="2083040" y="260565"/>
                  <a:pt x="2344000" y="263617"/>
                  <a:pt x="2441592" y="299398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3F4C7ED8-AAAD-71CD-72C1-6C1D29AD5F3E}"/>
              </a:ext>
            </a:extLst>
          </p:cNvPr>
          <p:cNvSpPr/>
          <p:nvPr/>
        </p:nvSpPr>
        <p:spPr>
          <a:xfrm rot="9400523">
            <a:off x="9707332" y="11107371"/>
            <a:ext cx="1441737" cy="3312358"/>
          </a:xfrm>
          <a:custGeom>
            <a:avLst/>
            <a:gdLst>
              <a:gd name="connsiteX0" fmla="*/ 1324972 w 2649945"/>
              <a:gd name="connsiteY0" fmla="*/ 0 h 3278352"/>
              <a:gd name="connsiteX1" fmla="*/ 2649945 w 2649945"/>
              <a:gd name="connsiteY1" fmla="*/ 1639176 h 3278352"/>
              <a:gd name="connsiteX2" fmla="*/ 1324973 w 2649945"/>
              <a:gd name="connsiteY2" fmla="*/ 1639176 h 3278352"/>
              <a:gd name="connsiteX3" fmla="*/ 1324972 w 2649945"/>
              <a:gd name="connsiteY3" fmla="*/ 0 h 3278352"/>
              <a:gd name="connsiteX0" fmla="*/ 1324972 w 2649945"/>
              <a:gd name="connsiteY0" fmla="*/ 0 h 3278352"/>
              <a:gd name="connsiteX1" fmla="*/ 2649945 w 2649945"/>
              <a:gd name="connsiteY1" fmla="*/ 1639176 h 3278352"/>
              <a:gd name="connsiteX0" fmla="*/ 94859 w 1419832"/>
              <a:gd name="connsiteY0" fmla="*/ 543120 h 2182296"/>
              <a:gd name="connsiteX1" fmla="*/ 1419832 w 1419832"/>
              <a:gd name="connsiteY1" fmla="*/ 2182296 h 2182296"/>
              <a:gd name="connsiteX2" fmla="*/ 94860 w 1419832"/>
              <a:gd name="connsiteY2" fmla="*/ 2182296 h 2182296"/>
              <a:gd name="connsiteX3" fmla="*/ 94859 w 1419832"/>
              <a:gd name="connsiteY3" fmla="*/ 543120 h 2182296"/>
              <a:gd name="connsiteX0" fmla="*/ 0 w 1419832"/>
              <a:gd name="connsiteY0" fmla="*/ 0 h 2182296"/>
              <a:gd name="connsiteX1" fmla="*/ 1419832 w 1419832"/>
              <a:gd name="connsiteY1" fmla="*/ 2182296 h 2182296"/>
              <a:gd name="connsiteX0" fmla="*/ 94859 w 1419832"/>
              <a:gd name="connsiteY0" fmla="*/ 543120 h 2616439"/>
              <a:gd name="connsiteX1" fmla="*/ 1419832 w 1419832"/>
              <a:gd name="connsiteY1" fmla="*/ 2182296 h 2616439"/>
              <a:gd name="connsiteX2" fmla="*/ 94860 w 1419832"/>
              <a:gd name="connsiteY2" fmla="*/ 2182296 h 2616439"/>
              <a:gd name="connsiteX3" fmla="*/ 94859 w 1419832"/>
              <a:gd name="connsiteY3" fmla="*/ 543120 h 2616439"/>
              <a:gd name="connsiteX0" fmla="*/ 0 w 1419832"/>
              <a:gd name="connsiteY0" fmla="*/ 0 h 2616439"/>
              <a:gd name="connsiteX1" fmla="*/ 860304 w 1419832"/>
              <a:gd name="connsiteY1" fmla="*/ 2616439 h 2616439"/>
              <a:gd name="connsiteX0" fmla="*/ 94859 w 1419832"/>
              <a:gd name="connsiteY0" fmla="*/ 543120 h 2616439"/>
              <a:gd name="connsiteX1" fmla="*/ 1419832 w 1419832"/>
              <a:gd name="connsiteY1" fmla="*/ 2182296 h 2616439"/>
              <a:gd name="connsiteX2" fmla="*/ 94860 w 1419832"/>
              <a:gd name="connsiteY2" fmla="*/ 2182296 h 2616439"/>
              <a:gd name="connsiteX3" fmla="*/ 94859 w 1419832"/>
              <a:gd name="connsiteY3" fmla="*/ 543120 h 2616439"/>
              <a:gd name="connsiteX0" fmla="*/ 0 w 1419832"/>
              <a:gd name="connsiteY0" fmla="*/ 0 h 2616439"/>
              <a:gd name="connsiteX1" fmla="*/ 860304 w 1419832"/>
              <a:gd name="connsiteY1" fmla="*/ 2616439 h 2616439"/>
              <a:gd name="connsiteX0" fmla="*/ 94859 w 1419832"/>
              <a:gd name="connsiteY0" fmla="*/ 543120 h 3302913"/>
              <a:gd name="connsiteX1" fmla="*/ 1419832 w 1419832"/>
              <a:gd name="connsiteY1" fmla="*/ 2182296 h 3302913"/>
              <a:gd name="connsiteX2" fmla="*/ 94860 w 1419832"/>
              <a:gd name="connsiteY2" fmla="*/ 2182296 h 3302913"/>
              <a:gd name="connsiteX3" fmla="*/ 94859 w 1419832"/>
              <a:gd name="connsiteY3" fmla="*/ 543120 h 3302913"/>
              <a:gd name="connsiteX0" fmla="*/ 0 w 1419832"/>
              <a:gd name="connsiteY0" fmla="*/ 0 h 3302913"/>
              <a:gd name="connsiteX1" fmla="*/ 624925 w 1419832"/>
              <a:gd name="connsiteY1" fmla="*/ 3302913 h 3302913"/>
              <a:gd name="connsiteX0" fmla="*/ 94859 w 1419832"/>
              <a:gd name="connsiteY0" fmla="*/ 543120 h 3302913"/>
              <a:gd name="connsiteX1" fmla="*/ 1419832 w 1419832"/>
              <a:gd name="connsiteY1" fmla="*/ 2182296 h 3302913"/>
              <a:gd name="connsiteX2" fmla="*/ 94860 w 1419832"/>
              <a:gd name="connsiteY2" fmla="*/ 2182296 h 3302913"/>
              <a:gd name="connsiteX3" fmla="*/ 94859 w 1419832"/>
              <a:gd name="connsiteY3" fmla="*/ 543120 h 3302913"/>
              <a:gd name="connsiteX0" fmla="*/ 0 w 1419832"/>
              <a:gd name="connsiteY0" fmla="*/ 0 h 3302913"/>
              <a:gd name="connsiteX1" fmla="*/ 624925 w 1419832"/>
              <a:gd name="connsiteY1" fmla="*/ 3302913 h 3302913"/>
              <a:gd name="connsiteX0" fmla="*/ 116764 w 1441737"/>
              <a:gd name="connsiteY0" fmla="*/ 552565 h 3312358"/>
              <a:gd name="connsiteX1" fmla="*/ 1441737 w 1441737"/>
              <a:gd name="connsiteY1" fmla="*/ 2191741 h 3312358"/>
              <a:gd name="connsiteX2" fmla="*/ 116765 w 1441737"/>
              <a:gd name="connsiteY2" fmla="*/ 2191741 h 3312358"/>
              <a:gd name="connsiteX3" fmla="*/ 116764 w 1441737"/>
              <a:gd name="connsiteY3" fmla="*/ 552565 h 3312358"/>
              <a:gd name="connsiteX0" fmla="*/ 0 w 1441737"/>
              <a:gd name="connsiteY0" fmla="*/ 0 h 3312358"/>
              <a:gd name="connsiteX1" fmla="*/ 646830 w 1441737"/>
              <a:gd name="connsiteY1" fmla="*/ 3312358 h 3312358"/>
              <a:gd name="connsiteX0" fmla="*/ 116764 w 1441737"/>
              <a:gd name="connsiteY0" fmla="*/ 552565 h 3312358"/>
              <a:gd name="connsiteX1" fmla="*/ 1441737 w 1441737"/>
              <a:gd name="connsiteY1" fmla="*/ 2191741 h 3312358"/>
              <a:gd name="connsiteX2" fmla="*/ 116765 w 1441737"/>
              <a:gd name="connsiteY2" fmla="*/ 2191741 h 3312358"/>
              <a:gd name="connsiteX3" fmla="*/ 116764 w 1441737"/>
              <a:gd name="connsiteY3" fmla="*/ 552565 h 3312358"/>
              <a:gd name="connsiteX0" fmla="*/ 0 w 1441737"/>
              <a:gd name="connsiteY0" fmla="*/ 0 h 3312358"/>
              <a:gd name="connsiteX1" fmla="*/ 646830 w 1441737"/>
              <a:gd name="connsiteY1" fmla="*/ 3312358 h 3312358"/>
              <a:gd name="connsiteX0" fmla="*/ 116764 w 1441737"/>
              <a:gd name="connsiteY0" fmla="*/ 552565 h 3312358"/>
              <a:gd name="connsiteX1" fmla="*/ 1441737 w 1441737"/>
              <a:gd name="connsiteY1" fmla="*/ 2191741 h 3312358"/>
              <a:gd name="connsiteX2" fmla="*/ 116765 w 1441737"/>
              <a:gd name="connsiteY2" fmla="*/ 2191741 h 3312358"/>
              <a:gd name="connsiteX3" fmla="*/ 116764 w 1441737"/>
              <a:gd name="connsiteY3" fmla="*/ 552565 h 3312358"/>
              <a:gd name="connsiteX0" fmla="*/ 0 w 1441737"/>
              <a:gd name="connsiteY0" fmla="*/ 0 h 3312358"/>
              <a:gd name="connsiteX1" fmla="*/ 646830 w 1441737"/>
              <a:gd name="connsiteY1" fmla="*/ 3312358 h 3312358"/>
              <a:gd name="connsiteX0" fmla="*/ 116764 w 1441737"/>
              <a:gd name="connsiteY0" fmla="*/ 552565 h 3312358"/>
              <a:gd name="connsiteX1" fmla="*/ 1441737 w 1441737"/>
              <a:gd name="connsiteY1" fmla="*/ 2191741 h 3312358"/>
              <a:gd name="connsiteX2" fmla="*/ 116765 w 1441737"/>
              <a:gd name="connsiteY2" fmla="*/ 2191741 h 3312358"/>
              <a:gd name="connsiteX3" fmla="*/ 116764 w 1441737"/>
              <a:gd name="connsiteY3" fmla="*/ 552565 h 3312358"/>
              <a:gd name="connsiteX0" fmla="*/ 0 w 1441737"/>
              <a:gd name="connsiteY0" fmla="*/ 0 h 3312358"/>
              <a:gd name="connsiteX1" fmla="*/ 646830 w 1441737"/>
              <a:gd name="connsiteY1" fmla="*/ 3312358 h 331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1737" h="3312358" stroke="0" extrusionOk="0">
                <a:moveTo>
                  <a:pt x="116764" y="552565"/>
                </a:moveTo>
                <a:cubicBezTo>
                  <a:pt x="848526" y="552565"/>
                  <a:pt x="1441737" y="1286449"/>
                  <a:pt x="1441737" y="2191741"/>
                </a:cubicBezTo>
                <a:lnTo>
                  <a:pt x="116765" y="2191741"/>
                </a:lnTo>
                <a:cubicBezTo>
                  <a:pt x="116765" y="1645349"/>
                  <a:pt x="116764" y="1098957"/>
                  <a:pt x="116764" y="552565"/>
                </a:cubicBezTo>
                <a:close/>
              </a:path>
              <a:path w="1441737" h="3312358" fill="none">
                <a:moveTo>
                  <a:pt x="0" y="0"/>
                </a:moveTo>
                <a:cubicBezTo>
                  <a:pt x="1032866" y="285692"/>
                  <a:pt x="1124770" y="2041652"/>
                  <a:pt x="646830" y="3312358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B3076E2F-DBEE-CAB9-1A2C-51065C4F102A}"/>
              </a:ext>
            </a:extLst>
          </p:cNvPr>
          <p:cNvSpPr/>
          <p:nvPr/>
        </p:nvSpPr>
        <p:spPr>
          <a:xfrm rot="5064996">
            <a:off x="11519528" y="12685002"/>
            <a:ext cx="1407814" cy="1183654"/>
          </a:xfrm>
          <a:custGeom>
            <a:avLst/>
            <a:gdLst>
              <a:gd name="connsiteX0" fmla="*/ 927361 w 1854722"/>
              <a:gd name="connsiteY0" fmla="*/ 0 h 1233377"/>
              <a:gd name="connsiteX1" fmla="*/ 1854722 w 1854722"/>
              <a:gd name="connsiteY1" fmla="*/ 616689 h 1233377"/>
              <a:gd name="connsiteX2" fmla="*/ 927361 w 1854722"/>
              <a:gd name="connsiteY2" fmla="*/ 616689 h 1233377"/>
              <a:gd name="connsiteX3" fmla="*/ 927361 w 1854722"/>
              <a:gd name="connsiteY3" fmla="*/ 0 h 1233377"/>
              <a:gd name="connsiteX0" fmla="*/ 927361 w 1854722"/>
              <a:gd name="connsiteY0" fmla="*/ 0 h 1233377"/>
              <a:gd name="connsiteX1" fmla="*/ 1854722 w 1854722"/>
              <a:gd name="connsiteY1" fmla="*/ 616689 h 1233377"/>
              <a:gd name="connsiteX0" fmla="*/ 0 w 927361"/>
              <a:gd name="connsiteY0" fmla="*/ 203059 h 819748"/>
              <a:gd name="connsiteX1" fmla="*/ 927361 w 927361"/>
              <a:gd name="connsiteY1" fmla="*/ 819748 h 819748"/>
              <a:gd name="connsiteX2" fmla="*/ 0 w 927361"/>
              <a:gd name="connsiteY2" fmla="*/ 819748 h 819748"/>
              <a:gd name="connsiteX3" fmla="*/ 0 w 927361"/>
              <a:gd name="connsiteY3" fmla="*/ 203059 h 819748"/>
              <a:gd name="connsiteX0" fmla="*/ 0 w 927361"/>
              <a:gd name="connsiteY0" fmla="*/ 203059 h 819748"/>
              <a:gd name="connsiteX1" fmla="*/ 927361 w 927361"/>
              <a:gd name="connsiteY1" fmla="*/ 819748 h 819748"/>
              <a:gd name="connsiteX0" fmla="*/ 0 w 974027"/>
              <a:gd name="connsiteY0" fmla="*/ 222414 h 839103"/>
              <a:gd name="connsiteX1" fmla="*/ 927361 w 974027"/>
              <a:gd name="connsiteY1" fmla="*/ 839103 h 839103"/>
              <a:gd name="connsiteX2" fmla="*/ 0 w 974027"/>
              <a:gd name="connsiteY2" fmla="*/ 839103 h 839103"/>
              <a:gd name="connsiteX3" fmla="*/ 0 w 974027"/>
              <a:gd name="connsiteY3" fmla="*/ 222414 h 839103"/>
              <a:gd name="connsiteX0" fmla="*/ 0 w 974027"/>
              <a:gd name="connsiteY0" fmla="*/ 222414 h 839103"/>
              <a:gd name="connsiteX1" fmla="*/ 927361 w 974027"/>
              <a:gd name="connsiteY1" fmla="*/ 839103 h 839103"/>
              <a:gd name="connsiteX0" fmla="*/ 0 w 974027"/>
              <a:gd name="connsiteY0" fmla="*/ 398672 h 1015361"/>
              <a:gd name="connsiteX1" fmla="*/ 927361 w 974027"/>
              <a:gd name="connsiteY1" fmla="*/ 1015361 h 1015361"/>
              <a:gd name="connsiteX2" fmla="*/ 0 w 974027"/>
              <a:gd name="connsiteY2" fmla="*/ 1015361 h 1015361"/>
              <a:gd name="connsiteX3" fmla="*/ 0 w 974027"/>
              <a:gd name="connsiteY3" fmla="*/ 398672 h 1015361"/>
              <a:gd name="connsiteX0" fmla="*/ 74585 w 974027"/>
              <a:gd name="connsiteY0" fmla="*/ 0 h 1015361"/>
              <a:gd name="connsiteX1" fmla="*/ 927361 w 974027"/>
              <a:gd name="connsiteY1" fmla="*/ 1015361 h 1015361"/>
              <a:gd name="connsiteX0" fmla="*/ 0 w 974027"/>
              <a:gd name="connsiteY0" fmla="*/ 398672 h 1015361"/>
              <a:gd name="connsiteX1" fmla="*/ 927361 w 974027"/>
              <a:gd name="connsiteY1" fmla="*/ 1015361 h 1015361"/>
              <a:gd name="connsiteX2" fmla="*/ 0 w 974027"/>
              <a:gd name="connsiteY2" fmla="*/ 1015361 h 1015361"/>
              <a:gd name="connsiteX3" fmla="*/ 0 w 974027"/>
              <a:gd name="connsiteY3" fmla="*/ 398672 h 1015361"/>
              <a:gd name="connsiteX0" fmla="*/ 74585 w 974027"/>
              <a:gd name="connsiteY0" fmla="*/ 0 h 1015361"/>
              <a:gd name="connsiteX1" fmla="*/ 927361 w 974027"/>
              <a:gd name="connsiteY1" fmla="*/ 1015361 h 1015361"/>
              <a:gd name="connsiteX0" fmla="*/ 0 w 982470"/>
              <a:gd name="connsiteY0" fmla="*/ 398672 h 1015361"/>
              <a:gd name="connsiteX1" fmla="*/ 927361 w 982470"/>
              <a:gd name="connsiteY1" fmla="*/ 1015361 h 1015361"/>
              <a:gd name="connsiteX2" fmla="*/ 0 w 982470"/>
              <a:gd name="connsiteY2" fmla="*/ 1015361 h 1015361"/>
              <a:gd name="connsiteX3" fmla="*/ 0 w 982470"/>
              <a:gd name="connsiteY3" fmla="*/ 398672 h 1015361"/>
              <a:gd name="connsiteX0" fmla="*/ 74585 w 982470"/>
              <a:gd name="connsiteY0" fmla="*/ 0 h 1015361"/>
              <a:gd name="connsiteX1" fmla="*/ 623959 w 982470"/>
              <a:gd name="connsiteY1" fmla="*/ 202342 h 1015361"/>
              <a:gd name="connsiteX2" fmla="*/ 927361 w 982470"/>
              <a:gd name="connsiteY2" fmla="*/ 1015361 h 1015361"/>
              <a:gd name="connsiteX0" fmla="*/ 451920 w 1434390"/>
              <a:gd name="connsiteY0" fmla="*/ 549852 h 1166541"/>
              <a:gd name="connsiteX1" fmla="*/ 1379281 w 1434390"/>
              <a:gd name="connsiteY1" fmla="*/ 1166541 h 1166541"/>
              <a:gd name="connsiteX2" fmla="*/ 451920 w 1434390"/>
              <a:gd name="connsiteY2" fmla="*/ 1166541 h 1166541"/>
              <a:gd name="connsiteX3" fmla="*/ 451920 w 1434390"/>
              <a:gd name="connsiteY3" fmla="*/ 549852 h 1166541"/>
              <a:gd name="connsiteX0" fmla="*/ 0 w 1434390"/>
              <a:gd name="connsiteY0" fmla="*/ 0 h 1166541"/>
              <a:gd name="connsiteX1" fmla="*/ 1075879 w 1434390"/>
              <a:gd name="connsiteY1" fmla="*/ 353522 h 1166541"/>
              <a:gd name="connsiteX2" fmla="*/ 1379281 w 1434390"/>
              <a:gd name="connsiteY2" fmla="*/ 1166541 h 1166541"/>
              <a:gd name="connsiteX0" fmla="*/ 451920 w 1425947"/>
              <a:gd name="connsiteY0" fmla="*/ 549852 h 1166541"/>
              <a:gd name="connsiteX1" fmla="*/ 1379281 w 1425947"/>
              <a:gd name="connsiteY1" fmla="*/ 1166541 h 1166541"/>
              <a:gd name="connsiteX2" fmla="*/ 451920 w 1425947"/>
              <a:gd name="connsiteY2" fmla="*/ 1166541 h 1166541"/>
              <a:gd name="connsiteX3" fmla="*/ 451920 w 1425947"/>
              <a:gd name="connsiteY3" fmla="*/ 549852 h 1166541"/>
              <a:gd name="connsiteX0" fmla="*/ 0 w 1425947"/>
              <a:gd name="connsiteY0" fmla="*/ 0 h 1166541"/>
              <a:gd name="connsiteX1" fmla="*/ 1037157 w 1425947"/>
              <a:gd name="connsiteY1" fmla="*/ 385347 h 1166541"/>
              <a:gd name="connsiteX2" fmla="*/ 1379281 w 1425947"/>
              <a:gd name="connsiteY2" fmla="*/ 1166541 h 1166541"/>
              <a:gd name="connsiteX0" fmla="*/ 451920 w 1435997"/>
              <a:gd name="connsiteY0" fmla="*/ 549852 h 1166541"/>
              <a:gd name="connsiteX1" fmla="*/ 1379281 w 1435997"/>
              <a:gd name="connsiteY1" fmla="*/ 1166541 h 1166541"/>
              <a:gd name="connsiteX2" fmla="*/ 451920 w 1435997"/>
              <a:gd name="connsiteY2" fmla="*/ 1166541 h 1166541"/>
              <a:gd name="connsiteX3" fmla="*/ 451920 w 1435997"/>
              <a:gd name="connsiteY3" fmla="*/ 549852 h 1166541"/>
              <a:gd name="connsiteX0" fmla="*/ 0 w 1435997"/>
              <a:gd name="connsiteY0" fmla="*/ 0 h 1166541"/>
              <a:gd name="connsiteX1" fmla="*/ 1037157 w 1435997"/>
              <a:gd name="connsiteY1" fmla="*/ 385347 h 1166541"/>
              <a:gd name="connsiteX2" fmla="*/ 1408190 w 1435997"/>
              <a:gd name="connsiteY2" fmla="*/ 1162246 h 1166541"/>
              <a:gd name="connsiteX0" fmla="*/ 451920 w 1435998"/>
              <a:gd name="connsiteY0" fmla="*/ 549852 h 1166541"/>
              <a:gd name="connsiteX1" fmla="*/ 1379281 w 1435998"/>
              <a:gd name="connsiteY1" fmla="*/ 1166541 h 1166541"/>
              <a:gd name="connsiteX2" fmla="*/ 451920 w 1435998"/>
              <a:gd name="connsiteY2" fmla="*/ 1166541 h 1166541"/>
              <a:gd name="connsiteX3" fmla="*/ 451920 w 1435998"/>
              <a:gd name="connsiteY3" fmla="*/ 549852 h 1166541"/>
              <a:gd name="connsiteX0" fmla="*/ 0 w 1435998"/>
              <a:gd name="connsiteY0" fmla="*/ 0 h 1166541"/>
              <a:gd name="connsiteX1" fmla="*/ 1037157 w 1435998"/>
              <a:gd name="connsiteY1" fmla="*/ 385347 h 1166541"/>
              <a:gd name="connsiteX2" fmla="*/ 1408191 w 1435998"/>
              <a:gd name="connsiteY2" fmla="*/ 1162246 h 116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5998" h="1166541" stroke="0" extrusionOk="0">
                <a:moveTo>
                  <a:pt x="451920" y="549852"/>
                </a:moveTo>
                <a:cubicBezTo>
                  <a:pt x="915507" y="-46035"/>
                  <a:pt x="1613150" y="692128"/>
                  <a:pt x="1379281" y="1166541"/>
                </a:cubicBezTo>
                <a:lnTo>
                  <a:pt x="451920" y="1166541"/>
                </a:lnTo>
                <a:lnTo>
                  <a:pt x="451920" y="549852"/>
                </a:lnTo>
                <a:close/>
              </a:path>
              <a:path w="1435998" h="1166541" fill="none">
                <a:moveTo>
                  <a:pt x="0" y="0"/>
                </a:moveTo>
                <a:cubicBezTo>
                  <a:pt x="95372" y="55463"/>
                  <a:pt x="917942" y="316019"/>
                  <a:pt x="1037157" y="385347"/>
                </a:cubicBezTo>
                <a:cubicBezTo>
                  <a:pt x="1587132" y="660614"/>
                  <a:pt x="1408191" y="821658"/>
                  <a:pt x="1408191" y="1162246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77050517-5AD3-4B2E-4909-4B6350CD7715}"/>
              </a:ext>
            </a:extLst>
          </p:cNvPr>
          <p:cNvSpPr/>
          <p:nvPr/>
        </p:nvSpPr>
        <p:spPr>
          <a:xfrm>
            <a:off x="12719654" y="11485371"/>
            <a:ext cx="1504283" cy="1119884"/>
          </a:xfrm>
          <a:custGeom>
            <a:avLst/>
            <a:gdLst>
              <a:gd name="connsiteX0" fmla="*/ 737750 w 1475500"/>
              <a:gd name="connsiteY0" fmla="*/ 0 h 899195"/>
              <a:gd name="connsiteX1" fmla="*/ 1475500 w 1475500"/>
              <a:gd name="connsiteY1" fmla="*/ 449598 h 899195"/>
              <a:gd name="connsiteX2" fmla="*/ 737750 w 1475500"/>
              <a:gd name="connsiteY2" fmla="*/ 449598 h 899195"/>
              <a:gd name="connsiteX3" fmla="*/ 737750 w 1475500"/>
              <a:gd name="connsiteY3" fmla="*/ 0 h 899195"/>
              <a:gd name="connsiteX0" fmla="*/ 737750 w 1475500"/>
              <a:gd name="connsiteY0" fmla="*/ 0 h 899195"/>
              <a:gd name="connsiteX1" fmla="*/ 1475500 w 1475500"/>
              <a:gd name="connsiteY1" fmla="*/ 449598 h 899195"/>
              <a:gd name="connsiteX0" fmla="*/ 0 w 772678"/>
              <a:gd name="connsiteY0" fmla="*/ 148855 h 598453"/>
              <a:gd name="connsiteX1" fmla="*/ 737750 w 772678"/>
              <a:gd name="connsiteY1" fmla="*/ 598453 h 598453"/>
              <a:gd name="connsiteX2" fmla="*/ 0 w 772678"/>
              <a:gd name="connsiteY2" fmla="*/ 598453 h 598453"/>
              <a:gd name="connsiteX3" fmla="*/ 0 w 772678"/>
              <a:gd name="connsiteY3" fmla="*/ 148855 h 598453"/>
              <a:gd name="connsiteX0" fmla="*/ 499730 w 772678"/>
              <a:gd name="connsiteY0" fmla="*/ 0 h 598453"/>
              <a:gd name="connsiteX1" fmla="*/ 737750 w 772678"/>
              <a:gd name="connsiteY1" fmla="*/ 598453 h 598453"/>
              <a:gd name="connsiteX0" fmla="*/ 761440 w 1499190"/>
              <a:gd name="connsiteY0" fmla="*/ 148855 h 1151346"/>
              <a:gd name="connsiteX1" fmla="*/ 1499190 w 1499190"/>
              <a:gd name="connsiteY1" fmla="*/ 598453 h 1151346"/>
              <a:gd name="connsiteX2" fmla="*/ 761440 w 1499190"/>
              <a:gd name="connsiteY2" fmla="*/ 598453 h 1151346"/>
              <a:gd name="connsiteX3" fmla="*/ 761440 w 1499190"/>
              <a:gd name="connsiteY3" fmla="*/ 148855 h 1151346"/>
              <a:gd name="connsiteX0" fmla="*/ 1261170 w 1499190"/>
              <a:gd name="connsiteY0" fmla="*/ 0 h 1151346"/>
              <a:gd name="connsiteX1" fmla="*/ 0 w 1499190"/>
              <a:gd name="connsiteY1" fmla="*/ 1151346 h 1151346"/>
              <a:gd name="connsiteX0" fmla="*/ 761440 w 1499190"/>
              <a:gd name="connsiteY0" fmla="*/ 148855 h 1151346"/>
              <a:gd name="connsiteX1" fmla="*/ 1499190 w 1499190"/>
              <a:gd name="connsiteY1" fmla="*/ 598453 h 1151346"/>
              <a:gd name="connsiteX2" fmla="*/ 761440 w 1499190"/>
              <a:gd name="connsiteY2" fmla="*/ 598453 h 1151346"/>
              <a:gd name="connsiteX3" fmla="*/ 761440 w 1499190"/>
              <a:gd name="connsiteY3" fmla="*/ 148855 h 1151346"/>
              <a:gd name="connsiteX0" fmla="*/ 1261170 w 1499190"/>
              <a:gd name="connsiteY0" fmla="*/ 0 h 1151346"/>
              <a:gd name="connsiteX1" fmla="*/ 0 w 1499190"/>
              <a:gd name="connsiteY1" fmla="*/ 1151346 h 1151346"/>
              <a:gd name="connsiteX0" fmla="*/ 761440 w 1499190"/>
              <a:gd name="connsiteY0" fmla="*/ 148855 h 1151346"/>
              <a:gd name="connsiteX1" fmla="*/ 1499190 w 1499190"/>
              <a:gd name="connsiteY1" fmla="*/ 598453 h 1151346"/>
              <a:gd name="connsiteX2" fmla="*/ 761440 w 1499190"/>
              <a:gd name="connsiteY2" fmla="*/ 598453 h 1151346"/>
              <a:gd name="connsiteX3" fmla="*/ 761440 w 1499190"/>
              <a:gd name="connsiteY3" fmla="*/ 148855 h 1151346"/>
              <a:gd name="connsiteX0" fmla="*/ 1261170 w 1499190"/>
              <a:gd name="connsiteY0" fmla="*/ 0 h 1151346"/>
              <a:gd name="connsiteX1" fmla="*/ 0 w 1499190"/>
              <a:gd name="connsiteY1" fmla="*/ 1151346 h 1151346"/>
              <a:gd name="connsiteX0" fmla="*/ 761992 w 1499742"/>
              <a:gd name="connsiteY0" fmla="*/ 148855 h 1151346"/>
              <a:gd name="connsiteX1" fmla="*/ 1499742 w 1499742"/>
              <a:gd name="connsiteY1" fmla="*/ 598453 h 1151346"/>
              <a:gd name="connsiteX2" fmla="*/ 761992 w 1499742"/>
              <a:gd name="connsiteY2" fmla="*/ 598453 h 1151346"/>
              <a:gd name="connsiteX3" fmla="*/ 761992 w 1499742"/>
              <a:gd name="connsiteY3" fmla="*/ 148855 h 1151346"/>
              <a:gd name="connsiteX0" fmla="*/ 1261722 w 1499742"/>
              <a:gd name="connsiteY0" fmla="*/ 0 h 1151346"/>
              <a:gd name="connsiteX1" fmla="*/ 552 w 1499742"/>
              <a:gd name="connsiteY1" fmla="*/ 1151346 h 1151346"/>
              <a:gd name="connsiteX0" fmla="*/ 780182 w 1517932"/>
              <a:gd name="connsiteY0" fmla="*/ 148855 h 1142287"/>
              <a:gd name="connsiteX1" fmla="*/ 1517932 w 1517932"/>
              <a:gd name="connsiteY1" fmla="*/ 598453 h 1142287"/>
              <a:gd name="connsiteX2" fmla="*/ 780182 w 1517932"/>
              <a:gd name="connsiteY2" fmla="*/ 598453 h 1142287"/>
              <a:gd name="connsiteX3" fmla="*/ 780182 w 1517932"/>
              <a:gd name="connsiteY3" fmla="*/ 148855 h 1142287"/>
              <a:gd name="connsiteX0" fmla="*/ 1279912 w 1517932"/>
              <a:gd name="connsiteY0" fmla="*/ 0 h 1142287"/>
              <a:gd name="connsiteX1" fmla="*/ 545 w 1517932"/>
              <a:gd name="connsiteY1" fmla="*/ 1142287 h 1142287"/>
              <a:gd name="connsiteX0" fmla="*/ 780176 w 1517926"/>
              <a:gd name="connsiteY0" fmla="*/ 139796 h 1133228"/>
              <a:gd name="connsiteX1" fmla="*/ 1517926 w 1517926"/>
              <a:gd name="connsiteY1" fmla="*/ 589394 h 1133228"/>
              <a:gd name="connsiteX2" fmla="*/ 780176 w 1517926"/>
              <a:gd name="connsiteY2" fmla="*/ 589394 h 1133228"/>
              <a:gd name="connsiteX3" fmla="*/ 780176 w 1517926"/>
              <a:gd name="connsiteY3" fmla="*/ 139796 h 1133228"/>
              <a:gd name="connsiteX0" fmla="*/ 1298103 w 1517926"/>
              <a:gd name="connsiteY0" fmla="*/ 0 h 1133228"/>
              <a:gd name="connsiteX1" fmla="*/ 539 w 1517926"/>
              <a:gd name="connsiteY1" fmla="*/ 1133228 h 1133228"/>
              <a:gd name="connsiteX0" fmla="*/ 766533 w 1504283"/>
              <a:gd name="connsiteY0" fmla="*/ 139796 h 1115109"/>
              <a:gd name="connsiteX1" fmla="*/ 1504283 w 1504283"/>
              <a:gd name="connsiteY1" fmla="*/ 589394 h 1115109"/>
              <a:gd name="connsiteX2" fmla="*/ 766533 w 1504283"/>
              <a:gd name="connsiteY2" fmla="*/ 589394 h 1115109"/>
              <a:gd name="connsiteX3" fmla="*/ 766533 w 1504283"/>
              <a:gd name="connsiteY3" fmla="*/ 139796 h 1115109"/>
              <a:gd name="connsiteX0" fmla="*/ 1284460 w 1504283"/>
              <a:gd name="connsiteY0" fmla="*/ 0 h 1115109"/>
              <a:gd name="connsiteX1" fmla="*/ 544 w 1504283"/>
              <a:gd name="connsiteY1" fmla="*/ 1115109 h 111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04283" h="1115109" stroke="0" extrusionOk="0">
                <a:moveTo>
                  <a:pt x="766533" y="139796"/>
                </a:moveTo>
                <a:cubicBezTo>
                  <a:pt x="1173981" y="139796"/>
                  <a:pt x="1504283" y="341088"/>
                  <a:pt x="1504283" y="589394"/>
                </a:cubicBezTo>
                <a:lnTo>
                  <a:pt x="766533" y="589394"/>
                </a:lnTo>
                <a:lnTo>
                  <a:pt x="766533" y="139796"/>
                </a:lnTo>
                <a:close/>
              </a:path>
              <a:path w="1504283" h="1115109" fill="none">
                <a:moveTo>
                  <a:pt x="1284460" y="0"/>
                </a:moveTo>
                <a:cubicBezTo>
                  <a:pt x="1351666" y="340242"/>
                  <a:pt x="-31353" y="771519"/>
                  <a:pt x="544" y="1115109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17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1616AED7-766B-4D84-B2B6-8E1FAE4CF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030" y="18067890"/>
            <a:ext cx="2578608" cy="2578608"/>
          </a:xfrm>
          <a:prstGeom prst="rect">
            <a:avLst/>
          </a:prstGeom>
        </p:spPr>
      </p:pic>
      <p:pic>
        <p:nvPicPr>
          <p:cNvPr id="52" name="Picture 51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882157F6-8C12-4B5C-96D3-B9FC75E2D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80" y="18073806"/>
            <a:ext cx="2578608" cy="2578608"/>
          </a:xfrm>
          <a:prstGeom prst="rect">
            <a:avLst/>
          </a:prstGeom>
        </p:spPr>
      </p:pic>
      <p:pic>
        <p:nvPicPr>
          <p:cNvPr id="49" name="Picture 4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4D0C13D8-440E-4E64-A0AC-439A6819D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965" y="18073163"/>
            <a:ext cx="2578608" cy="2578608"/>
          </a:xfrm>
          <a:prstGeom prst="rect">
            <a:avLst/>
          </a:prstGeom>
        </p:spPr>
      </p:pic>
      <p:pic>
        <p:nvPicPr>
          <p:cNvPr id="47" name="Picture 46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98CD048B-10FF-4D4A-B397-A03F76507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395" y="15476620"/>
            <a:ext cx="2578608" cy="2578608"/>
          </a:xfrm>
          <a:prstGeom prst="rect">
            <a:avLst/>
          </a:prstGeom>
        </p:spPr>
      </p:pic>
      <p:pic>
        <p:nvPicPr>
          <p:cNvPr id="45" name="Picture 44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78271593-4CBE-472E-8CAD-ABE65D832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998" y="15493912"/>
            <a:ext cx="2578608" cy="2578608"/>
          </a:xfrm>
          <a:prstGeom prst="rect">
            <a:avLst/>
          </a:prstGeom>
        </p:spPr>
      </p:pic>
      <p:pic>
        <p:nvPicPr>
          <p:cNvPr id="43" name="Picture 42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6B4496C7-54D1-4F6F-89A4-80051F15B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79" y="15502680"/>
            <a:ext cx="2578608" cy="2578608"/>
          </a:xfrm>
          <a:prstGeom prst="rect">
            <a:avLst/>
          </a:prstGeom>
        </p:spPr>
      </p:pic>
      <p:pic>
        <p:nvPicPr>
          <p:cNvPr id="41" name="Picture 40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959E8258-42C0-4925-B0A6-77CA53567A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030" y="12937886"/>
            <a:ext cx="2578608" cy="2578608"/>
          </a:xfrm>
          <a:prstGeom prst="rect">
            <a:avLst/>
          </a:prstGeom>
        </p:spPr>
      </p:pic>
      <p:pic>
        <p:nvPicPr>
          <p:cNvPr id="29" name="Picture 2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F9E549E0-81DF-48A1-985E-A5D314E461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016" y="12933602"/>
            <a:ext cx="2578608" cy="2578608"/>
          </a:xfrm>
          <a:prstGeom prst="rect">
            <a:avLst/>
          </a:prstGeom>
        </p:spPr>
      </p:pic>
      <p:pic>
        <p:nvPicPr>
          <p:cNvPr id="27" name="Picture 26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FD7FB434-DB0C-4C64-8669-BA863A3866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034" y="10447259"/>
            <a:ext cx="2578608" cy="25786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5DFCED-2E99-43DD-B72E-68774640F8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028" y="10380188"/>
            <a:ext cx="2578608" cy="2578608"/>
          </a:xfrm>
          <a:prstGeom prst="rect">
            <a:avLst/>
          </a:prstGeom>
        </p:spPr>
      </p:pic>
      <p:pic>
        <p:nvPicPr>
          <p:cNvPr id="23" name="Picture 22" descr="A picture containing text, chain, ceramic ware, porcelain&#10;&#10;Description automatically generated">
            <a:extLst>
              <a:ext uri="{FF2B5EF4-FFF2-40B4-BE49-F238E27FC236}">
                <a16:creationId xmlns:a16="http://schemas.microsoft.com/office/drawing/2014/main" id="{4090A0F9-E105-4F9D-826B-4E82186781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79" y="10354994"/>
            <a:ext cx="2578608" cy="2578608"/>
          </a:xfrm>
          <a:prstGeom prst="rect">
            <a:avLst/>
          </a:prstGeom>
        </p:spPr>
      </p:pic>
      <p:pic>
        <p:nvPicPr>
          <p:cNvPr id="18" name="Picture 17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7CA2CD1D-A35E-4FDF-A443-A3D31D0CEE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80" y="7836964"/>
            <a:ext cx="2578608" cy="2578608"/>
          </a:xfrm>
          <a:prstGeom prst="rect">
            <a:avLst/>
          </a:prstGeom>
        </p:spPr>
      </p:pic>
      <p:pic>
        <p:nvPicPr>
          <p:cNvPr id="16" name="Picture 15" descr="A picture containing chain, gear&#10;&#10;Description automatically generated">
            <a:extLst>
              <a:ext uri="{FF2B5EF4-FFF2-40B4-BE49-F238E27FC236}">
                <a16:creationId xmlns:a16="http://schemas.microsoft.com/office/drawing/2014/main" id="{AF63B6B3-AD36-41C5-A262-3CBABA72CF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79" y="7770886"/>
            <a:ext cx="2578608" cy="2578608"/>
          </a:xfrm>
          <a:prstGeom prst="rect">
            <a:avLst/>
          </a:prstGeom>
        </p:spPr>
      </p:pic>
      <p:pic>
        <p:nvPicPr>
          <p:cNvPr id="11" name="Picture 10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A33D5746-7E2D-428F-AE14-B17174F6E9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034" y="5336578"/>
            <a:ext cx="2578608" cy="2578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292D58-E31C-4932-98C4-4754200E17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809" y="5317494"/>
            <a:ext cx="2578608" cy="2578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FCD178-1E92-4579-A7CB-815AF115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Axial numerical brain</a:t>
            </a:r>
          </a:p>
        </p:txBody>
      </p:sp>
      <p:pic>
        <p:nvPicPr>
          <p:cNvPr id="69" name="Picture 6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AA4C4422-4789-4A86-AAA7-0E5D39E191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338" y="12911616"/>
            <a:ext cx="2578608" cy="2578608"/>
          </a:xfrm>
          <a:prstGeom prst="rect">
            <a:avLst/>
          </a:prstGeom>
        </p:spPr>
      </p:pic>
      <p:pic>
        <p:nvPicPr>
          <p:cNvPr id="61" name="Picture 60" descr="A picture containing text&#10;&#10;Description automatically generated">
            <a:extLst>
              <a:ext uri="{FF2B5EF4-FFF2-40B4-BE49-F238E27FC236}">
                <a16:creationId xmlns:a16="http://schemas.microsoft.com/office/drawing/2014/main" id="{ED2F64F8-F2DE-4D46-BA8E-177CE358B9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593" y="7867933"/>
            <a:ext cx="2578608" cy="2578608"/>
          </a:xfrm>
          <a:prstGeom prst="rect">
            <a:avLst/>
          </a:prstGeom>
        </p:spPr>
      </p:pic>
      <p:pic>
        <p:nvPicPr>
          <p:cNvPr id="55" name="Picture 54" descr="A picture containing text, ceramic ware, vector graphics, porcelain&#10;&#10;Description automatically generated">
            <a:extLst>
              <a:ext uri="{FF2B5EF4-FFF2-40B4-BE49-F238E27FC236}">
                <a16:creationId xmlns:a16="http://schemas.microsoft.com/office/drawing/2014/main" id="{AF2DA158-738C-4EEB-807A-C236EED187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72" y="5332864"/>
            <a:ext cx="2581933" cy="2581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FE810D-3312-4AE7-B1DC-F68A27B02C00}"/>
              </a:ext>
            </a:extLst>
          </p:cNvPr>
          <p:cNvSpPr txBox="1"/>
          <p:nvPr/>
        </p:nvSpPr>
        <p:spPr>
          <a:xfrm>
            <a:off x="7949813" y="530403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EBF40-E9AC-41F2-998E-322AC558E7F8}"/>
              </a:ext>
            </a:extLst>
          </p:cNvPr>
          <p:cNvSpPr txBox="1"/>
          <p:nvPr/>
        </p:nvSpPr>
        <p:spPr>
          <a:xfrm>
            <a:off x="10438150" y="5295269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F352F7-4158-480F-9DC6-08C72530010C}"/>
              </a:ext>
            </a:extLst>
          </p:cNvPr>
          <p:cNvSpPr txBox="1"/>
          <p:nvPr/>
        </p:nvSpPr>
        <p:spPr>
          <a:xfrm>
            <a:off x="12926487" y="530403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FFEA7C-348D-4ECF-BB2D-6E9A4A6CFCE6}"/>
              </a:ext>
            </a:extLst>
          </p:cNvPr>
          <p:cNvSpPr txBox="1"/>
          <p:nvPr/>
        </p:nvSpPr>
        <p:spPr>
          <a:xfrm>
            <a:off x="7949813" y="788385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6691A-F6AC-4FB0-AFDA-B4D23BA12D7F}"/>
              </a:ext>
            </a:extLst>
          </p:cNvPr>
          <p:cNvSpPr txBox="1"/>
          <p:nvPr/>
        </p:nvSpPr>
        <p:spPr>
          <a:xfrm>
            <a:off x="10376023" y="788597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F90E93-5B34-42ED-8287-0211A0209A21}"/>
              </a:ext>
            </a:extLst>
          </p:cNvPr>
          <p:cNvSpPr txBox="1"/>
          <p:nvPr/>
        </p:nvSpPr>
        <p:spPr>
          <a:xfrm>
            <a:off x="12926486" y="7885969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9C8C3B-C0C1-4139-BBBD-37C68C62620E}"/>
              </a:ext>
            </a:extLst>
          </p:cNvPr>
          <p:cNvSpPr txBox="1"/>
          <p:nvPr/>
        </p:nvSpPr>
        <p:spPr>
          <a:xfrm>
            <a:off x="7938517" y="10455229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D9FB81-7DAE-4830-A153-38199B08BE62}"/>
              </a:ext>
            </a:extLst>
          </p:cNvPr>
          <p:cNvSpPr txBox="1"/>
          <p:nvPr/>
        </p:nvSpPr>
        <p:spPr>
          <a:xfrm>
            <a:off x="10438150" y="1045899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C4EDDF-025F-4F67-AC9F-1C4BAC777BB5}"/>
              </a:ext>
            </a:extLst>
          </p:cNvPr>
          <p:cNvSpPr txBox="1"/>
          <p:nvPr/>
        </p:nvSpPr>
        <p:spPr>
          <a:xfrm>
            <a:off x="12942221" y="1045523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0315E4-C1CB-424B-AD09-E0640E402C78}"/>
              </a:ext>
            </a:extLst>
          </p:cNvPr>
          <p:cNvSpPr txBox="1"/>
          <p:nvPr/>
        </p:nvSpPr>
        <p:spPr>
          <a:xfrm>
            <a:off x="7951368" y="1304569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77F38C-88D1-44D7-AEAF-9625B55BC4EF}"/>
              </a:ext>
            </a:extLst>
          </p:cNvPr>
          <p:cNvSpPr txBox="1"/>
          <p:nvPr/>
        </p:nvSpPr>
        <p:spPr>
          <a:xfrm>
            <a:off x="10439705" y="13036922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5E12B3-0744-495B-A3F8-8ABC3D3DD468}"/>
              </a:ext>
            </a:extLst>
          </p:cNvPr>
          <p:cNvSpPr txBox="1"/>
          <p:nvPr/>
        </p:nvSpPr>
        <p:spPr>
          <a:xfrm>
            <a:off x="12928042" y="1304569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6A4693-5323-43C2-82C6-441C7C954542}"/>
              </a:ext>
            </a:extLst>
          </p:cNvPr>
          <p:cNvSpPr txBox="1"/>
          <p:nvPr/>
        </p:nvSpPr>
        <p:spPr>
          <a:xfrm>
            <a:off x="7951368" y="1562551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0C18FE-7F72-40F1-A9CD-F776F39AFCA0}"/>
              </a:ext>
            </a:extLst>
          </p:cNvPr>
          <p:cNvSpPr txBox="1"/>
          <p:nvPr/>
        </p:nvSpPr>
        <p:spPr>
          <a:xfrm>
            <a:off x="10377578" y="15627623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2F0D35-8A25-44FA-BDD5-671FC9409D61}"/>
              </a:ext>
            </a:extLst>
          </p:cNvPr>
          <p:cNvSpPr txBox="1"/>
          <p:nvPr/>
        </p:nvSpPr>
        <p:spPr>
          <a:xfrm>
            <a:off x="12928041" y="15627622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B519B5-1294-4971-AF37-218306E90951}"/>
              </a:ext>
            </a:extLst>
          </p:cNvPr>
          <p:cNvSpPr txBox="1"/>
          <p:nvPr/>
        </p:nvSpPr>
        <p:spPr>
          <a:xfrm>
            <a:off x="7940072" y="18196882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4D0D6E-6A58-4D8F-A3B4-4D92E65936F3}"/>
              </a:ext>
            </a:extLst>
          </p:cNvPr>
          <p:cNvSpPr txBox="1"/>
          <p:nvPr/>
        </p:nvSpPr>
        <p:spPr>
          <a:xfrm>
            <a:off x="10439705" y="1820065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5984CE-77AE-405C-90DE-4FC8DBC0F6A1}"/>
              </a:ext>
            </a:extLst>
          </p:cNvPr>
          <p:cNvSpPr txBox="1"/>
          <p:nvPr/>
        </p:nvSpPr>
        <p:spPr>
          <a:xfrm>
            <a:off x="12943775" y="18196883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0CD328B-80D8-44F2-879D-09B44637ED24}"/>
              </a:ext>
            </a:extLst>
          </p:cNvPr>
          <p:cNvCxnSpPr>
            <a:cxnSpLocks/>
          </p:cNvCxnSpPr>
          <p:nvPr/>
        </p:nvCxnSpPr>
        <p:spPr>
          <a:xfrm>
            <a:off x="8072181" y="12827728"/>
            <a:ext cx="75484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18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2B742FFE-DEAF-4981-BD81-B01D32337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072" y="16319318"/>
            <a:ext cx="2578608" cy="2578608"/>
          </a:xfrm>
          <a:prstGeom prst="rect">
            <a:avLst/>
          </a:prstGeom>
        </p:spPr>
      </p:pic>
      <p:pic>
        <p:nvPicPr>
          <p:cNvPr id="43" name="Picture 42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7DCC6D2E-0AD0-4F64-9AD6-3347F676D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411" y="16387001"/>
            <a:ext cx="2578608" cy="2578608"/>
          </a:xfrm>
          <a:prstGeom prst="rect">
            <a:avLst/>
          </a:prstGeom>
        </p:spPr>
      </p:pic>
      <p:pic>
        <p:nvPicPr>
          <p:cNvPr id="39" name="Picture 38" descr="A picture containing text&#10;&#10;Description automatically generated">
            <a:extLst>
              <a:ext uri="{FF2B5EF4-FFF2-40B4-BE49-F238E27FC236}">
                <a16:creationId xmlns:a16="http://schemas.microsoft.com/office/drawing/2014/main" id="{3FFCD54E-754E-4FD3-9C49-2C0037C5A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702" y="13849851"/>
            <a:ext cx="2578608" cy="2578608"/>
          </a:xfrm>
          <a:prstGeom prst="rect">
            <a:avLst/>
          </a:prstGeom>
        </p:spPr>
      </p:pic>
      <p:pic>
        <p:nvPicPr>
          <p:cNvPr id="35" name="Picture 34" descr="A picture containing pallasite, outdoor object&#10;&#10;Description automatically generated">
            <a:extLst>
              <a:ext uri="{FF2B5EF4-FFF2-40B4-BE49-F238E27FC236}">
                <a16:creationId xmlns:a16="http://schemas.microsoft.com/office/drawing/2014/main" id="{D3F3780A-C44B-4D0E-BA77-8FA98F182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072" y="13803812"/>
            <a:ext cx="2578608" cy="2578608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4630194B-5044-4509-8B03-1CD4F6E6E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642" y="11315020"/>
            <a:ext cx="2578608" cy="2578608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6AEC0D04-40C7-4430-B524-BC8B2E9981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786" y="11382368"/>
            <a:ext cx="2578608" cy="2578608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68C2F52C-5371-4271-8A63-4C2ECB8D29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878" y="11290681"/>
            <a:ext cx="2578608" cy="2578608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3241C166-2894-432D-9408-A4F7CAA3A9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961" y="8799591"/>
            <a:ext cx="2578608" cy="2578608"/>
          </a:xfrm>
          <a:prstGeom prst="rect">
            <a:avLst/>
          </a:prstGeom>
        </p:spPr>
      </p:pic>
      <p:pic>
        <p:nvPicPr>
          <p:cNvPr id="12" name="Picture 11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4D8C63EB-71D2-4D47-BFFE-FC9EA3FD03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832" y="8958493"/>
            <a:ext cx="2578608" cy="2578608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1BFB1FA4-4E93-4A9D-88D9-09118CBBD5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891" y="8866973"/>
            <a:ext cx="2578608" cy="2578608"/>
          </a:xfrm>
          <a:prstGeom prst="rect">
            <a:avLst/>
          </a:prstGeom>
        </p:spPr>
      </p:pic>
      <p:pic>
        <p:nvPicPr>
          <p:cNvPr id="8" name="Picture 7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22B02E38-C9D5-47A4-B63D-CA981332DD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961" y="6422164"/>
            <a:ext cx="2578608" cy="25786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6A2E80-EDE9-4794-A5E0-17411965A52D}"/>
              </a:ext>
            </a:extLst>
          </p:cNvPr>
          <p:cNvSpPr txBox="1"/>
          <p:nvPr/>
        </p:nvSpPr>
        <p:spPr>
          <a:xfrm>
            <a:off x="13009876" y="642086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pic>
        <p:nvPicPr>
          <p:cNvPr id="6" name="Picture 5" descr="A close-up of the earth&#10;&#10;Description automatically generated with low confidence">
            <a:extLst>
              <a:ext uri="{FF2B5EF4-FFF2-40B4-BE49-F238E27FC236}">
                <a16:creationId xmlns:a16="http://schemas.microsoft.com/office/drawing/2014/main" id="{EB863773-F268-49A2-8909-FCAE7C8FA4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552" y="6420768"/>
            <a:ext cx="2578608" cy="25786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079E88-81DA-419A-AB4B-FF0184C4243C}"/>
              </a:ext>
            </a:extLst>
          </p:cNvPr>
          <p:cNvSpPr txBox="1"/>
          <p:nvPr/>
        </p:nvSpPr>
        <p:spPr>
          <a:xfrm>
            <a:off x="10526137" y="640973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FF69866A-7402-49D0-A69E-5DB236CBAC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354" y="6428988"/>
            <a:ext cx="2578608" cy="2578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A835D4-AEFF-480D-B7B2-BC2AF9806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31" y="1287990"/>
            <a:ext cx="20505420" cy="4595285"/>
          </a:xfrm>
        </p:spPr>
        <p:txBody>
          <a:bodyPr/>
          <a:lstStyle/>
          <a:p>
            <a:r>
              <a:rPr lang="en-US"/>
              <a:t>Sagittal and coronal numerical brain</a:t>
            </a:r>
          </a:p>
        </p:txBody>
      </p:sp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447BB92B-CB07-4DE2-A6F6-86A1EF3B13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072" y="13866176"/>
            <a:ext cx="2578608" cy="2578608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1250AE6-FCDA-4EE8-8FB0-E9E1F5CDFFFA}"/>
              </a:ext>
            </a:extLst>
          </p:cNvPr>
          <p:cNvSpPr txBox="1"/>
          <p:nvPr/>
        </p:nvSpPr>
        <p:spPr>
          <a:xfrm>
            <a:off x="8076258" y="642988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0F2DDC-091D-4C3D-84D4-771A1130A430}"/>
              </a:ext>
            </a:extLst>
          </p:cNvPr>
          <p:cNvSpPr txBox="1"/>
          <p:nvPr/>
        </p:nvSpPr>
        <p:spPr>
          <a:xfrm>
            <a:off x="8115077" y="1378302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A4D6F47-7697-42DF-8F31-7F0C1FF0EA78}"/>
              </a:ext>
            </a:extLst>
          </p:cNvPr>
          <p:cNvCxnSpPr>
            <a:cxnSpLocks/>
          </p:cNvCxnSpPr>
          <p:nvPr/>
        </p:nvCxnSpPr>
        <p:spPr>
          <a:xfrm>
            <a:off x="8112969" y="13602905"/>
            <a:ext cx="75484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278B151-2139-47AC-B6B0-31C4F576E3DD}"/>
              </a:ext>
            </a:extLst>
          </p:cNvPr>
          <p:cNvSpPr txBox="1"/>
          <p:nvPr/>
        </p:nvSpPr>
        <p:spPr>
          <a:xfrm>
            <a:off x="8098745" y="8867073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764A72-01A6-4E72-801E-13738C247004}"/>
              </a:ext>
            </a:extLst>
          </p:cNvPr>
          <p:cNvSpPr txBox="1"/>
          <p:nvPr/>
        </p:nvSpPr>
        <p:spPr>
          <a:xfrm>
            <a:off x="10470392" y="8860626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3C92DC-DABE-4BC3-92E3-6E657A0C5FC6}"/>
              </a:ext>
            </a:extLst>
          </p:cNvPr>
          <p:cNvSpPr txBox="1"/>
          <p:nvPr/>
        </p:nvSpPr>
        <p:spPr>
          <a:xfrm>
            <a:off x="13032362" y="886071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57A18A-2B2D-405E-9260-AD2894A39EDD}"/>
              </a:ext>
            </a:extLst>
          </p:cNvPr>
          <p:cNvSpPr txBox="1"/>
          <p:nvPr/>
        </p:nvSpPr>
        <p:spPr>
          <a:xfrm>
            <a:off x="8086949" y="1140974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C244A77-CDDA-4EBB-8DF2-CBDFBC605112}"/>
              </a:ext>
            </a:extLst>
          </p:cNvPr>
          <p:cNvSpPr txBox="1"/>
          <p:nvPr/>
        </p:nvSpPr>
        <p:spPr>
          <a:xfrm>
            <a:off x="10551052" y="1140538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EEF94A-BA88-45D8-8399-3C5361F1EC14}"/>
              </a:ext>
            </a:extLst>
          </p:cNvPr>
          <p:cNvSpPr txBox="1"/>
          <p:nvPr/>
        </p:nvSpPr>
        <p:spPr>
          <a:xfrm>
            <a:off x="13054603" y="1140073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7422A39-EBDF-4E40-9DE2-41DDE7DA3BDF}"/>
              </a:ext>
            </a:extLst>
          </p:cNvPr>
          <p:cNvSpPr txBox="1"/>
          <p:nvPr/>
        </p:nvSpPr>
        <p:spPr>
          <a:xfrm>
            <a:off x="10564956" y="1374001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6E85B33-406B-45D9-BFF7-E86191B05403}"/>
              </a:ext>
            </a:extLst>
          </p:cNvPr>
          <p:cNvSpPr txBox="1"/>
          <p:nvPr/>
        </p:nvSpPr>
        <p:spPr>
          <a:xfrm>
            <a:off x="13048695" y="1377400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BA84FD-B810-4894-B3C2-2BB732D3CDED}"/>
              </a:ext>
            </a:extLst>
          </p:cNvPr>
          <p:cNvSpPr txBox="1"/>
          <p:nvPr/>
        </p:nvSpPr>
        <p:spPr>
          <a:xfrm>
            <a:off x="8112969" y="16310069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pic>
        <p:nvPicPr>
          <p:cNvPr id="53" name="Picture 52" descr="A picture containing text&#10;&#10;Description automatically generated">
            <a:extLst>
              <a:ext uri="{FF2B5EF4-FFF2-40B4-BE49-F238E27FC236}">
                <a16:creationId xmlns:a16="http://schemas.microsoft.com/office/drawing/2014/main" id="{622EAB04-AB9D-4815-ABBA-B9D3F57A70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4316" y="16298084"/>
            <a:ext cx="2578608" cy="2578608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06100D2-AA7E-4801-B63F-48C67DB348D5}"/>
              </a:ext>
            </a:extLst>
          </p:cNvPr>
          <p:cNvSpPr txBox="1"/>
          <p:nvPr/>
        </p:nvSpPr>
        <p:spPr>
          <a:xfrm>
            <a:off x="13046586" y="16303711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pic>
        <p:nvPicPr>
          <p:cNvPr id="59" name="Picture 58" descr="A picture containing text&#10;&#10;Description automatically generated">
            <a:extLst>
              <a:ext uri="{FF2B5EF4-FFF2-40B4-BE49-F238E27FC236}">
                <a16:creationId xmlns:a16="http://schemas.microsoft.com/office/drawing/2014/main" id="{B9ED17D9-FF76-4A17-B694-905447CE9F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878" y="18881513"/>
            <a:ext cx="2578608" cy="2578608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479FCE41-DF71-4AFD-8786-AEFEEBBE3E21}"/>
              </a:ext>
            </a:extLst>
          </p:cNvPr>
          <p:cNvSpPr txBox="1"/>
          <p:nvPr/>
        </p:nvSpPr>
        <p:spPr>
          <a:xfrm>
            <a:off x="8100853" y="1882438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pic>
        <p:nvPicPr>
          <p:cNvPr id="74" name="Picture 73" descr="A picture containing text&#10;&#10;Description automatically generated">
            <a:extLst>
              <a:ext uri="{FF2B5EF4-FFF2-40B4-BE49-F238E27FC236}">
                <a16:creationId xmlns:a16="http://schemas.microsoft.com/office/drawing/2014/main" id="{411A81D5-A819-4545-8507-420D7AD7EB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075" y="18896132"/>
            <a:ext cx="2578608" cy="2578608"/>
          </a:xfrm>
          <a:prstGeom prst="rect">
            <a:avLst/>
          </a:prstGeom>
        </p:spPr>
      </p:pic>
      <p:pic>
        <p:nvPicPr>
          <p:cNvPr id="77" name="Picture 76" descr="A picture containing text&#10;&#10;Description automatically generated">
            <a:extLst>
              <a:ext uri="{FF2B5EF4-FFF2-40B4-BE49-F238E27FC236}">
                <a16:creationId xmlns:a16="http://schemas.microsoft.com/office/drawing/2014/main" id="{1DE6718E-445A-45EE-BE2E-AAF42188B8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642" y="18880693"/>
            <a:ext cx="2578608" cy="257860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7FB5979-9630-48D0-8F84-1402FF1F5AF4}"/>
              </a:ext>
            </a:extLst>
          </p:cNvPr>
          <p:cNvSpPr txBox="1"/>
          <p:nvPr/>
        </p:nvSpPr>
        <p:spPr>
          <a:xfrm>
            <a:off x="13068507" y="18815369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A868B69-EA92-4100-9040-47E909B30CF9}"/>
              </a:ext>
            </a:extLst>
          </p:cNvPr>
          <p:cNvSpPr txBox="1"/>
          <p:nvPr/>
        </p:nvSpPr>
        <p:spPr>
          <a:xfrm>
            <a:off x="10564956" y="1884288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1285425-D4C4-4525-BBA7-FD6F87F8DCD7}"/>
              </a:ext>
            </a:extLst>
          </p:cNvPr>
          <p:cNvSpPr txBox="1"/>
          <p:nvPr/>
        </p:nvSpPr>
        <p:spPr>
          <a:xfrm>
            <a:off x="10484616" y="1634934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</p:spTree>
    <p:extLst>
      <p:ext uri="{BB962C8B-B14F-4D97-AF65-F5344CB8AC3E}">
        <p14:creationId xmlns:p14="http://schemas.microsoft.com/office/powerpoint/2010/main" val="2295354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647E68EE-A0B5-44DF-9181-C06989579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53" y="13473007"/>
            <a:ext cx="2578608" cy="2676154"/>
          </a:xfrm>
          <a:prstGeom prst="rect">
            <a:avLst/>
          </a:prstGeom>
        </p:spPr>
      </p:pic>
      <p:pic>
        <p:nvPicPr>
          <p:cNvPr id="96" name="Picture 95" descr="A picture containing chain, gear&#10;&#10;Description automatically generated">
            <a:extLst>
              <a:ext uri="{FF2B5EF4-FFF2-40B4-BE49-F238E27FC236}">
                <a16:creationId xmlns:a16="http://schemas.microsoft.com/office/drawing/2014/main" id="{D6250C1F-1435-4233-BE28-29E507192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79" y="8336674"/>
            <a:ext cx="2578608" cy="2578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D791F9-D590-4DD5-BBDD-B873EE9E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brain multi-view (Fig. 3)</a:t>
            </a:r>
          </a:p>
        </p:txBody>
      </p:sp>
      <p:pic>
        <p:nvPicPr>
          <p:cNvPr id="79" name="Picture 78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15EA980C-199D-46BC-B432-78CC98BD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80" y="18559322"/>
            <a:ext cx="2578608" cy="2658880"/>
          </a:xfrm>
          <a:prstGeom prst="rect">
            <a:avLst/>
          </a:prstGeom>
        </p:spPr>
      </p:pic>
      <p:pic>
        <p:nvPicPr>
          <p:cNvPr id="84" name="Picture 83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DCEDBF80-4CD8-4077-B79F-8C21E5158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57" y="18638951"/>
            <a:ext cx="2578608" cy="2578608"/>
          </a:xfrm>
          <a:prstGeom prst="rect">
            <a:avLst/>
          </a:prstGeom>
        </p:spPr>
      </p:pic>
      <p:pic>
        <p:nvPicPr>
          <p:cNvPr id="88" name="Picture 8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36FF7D85-FFE4-40D4-BAAD-F1FD9AF93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998" y="16059700"/>
            <a:ext cx="2578608" cy="2578608"/>
          </a:xfrm>
          <a:prstGeom prst="rect">
            <a:avLst/>
          </a:prstGeom>
        </p:spPr>
      </p:pic>
      <p:pic>
        <p:nvPicPr>
          <p:cNvPr id="89" name="Picture 8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9890AA1D-248A-46FB-928C-3B1E41AA4D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79" y="16065486"/>
            <a:ext cx="2578608" cy="2578608"/>
          </a:xfrm>
          <a:prstGeom prst="rect">
            <a:avLst/>
          </a:prstGeom>
        </p:spPr>
      </p:pic>
      <p:pic>
        <p:nvPicPr>
          <p:cNvPr id="90" name="Picture 8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E7BE9761-29DE-4E95-AF57-9C526308D5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080" y="13503674"/>
            <a:ext cx="2578608" cy="2578608"/>
          </a:xfrm>
          <a:prstGeom prst="rect">
            <a:avLst/>
          </a:prstGeom>
        </p:spPr>
      </p:pic>
      <p:pic>
        <p:nvPicPr>
          <p:cNvPr id="91" name="Picture 90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891D4E76-6281-4B1D-A14E-3C1843D353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16" y="13499390"/>
            <a:ext cx="2578608" cy="2578608"/>
          </a:xfrm>
          <a:prstGeom prst="rect">
            <a:avLst/>
          </a:prstGeom>
        </p:spPr>
      </p:pic>
      <p:pic>
        <p:nvPicPr>
          <p:cNvPr id="92" name="Picture 91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FF8341D8-E285-4114-8BEC-34ADEB9B88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034" y="11013047"/>
            <a:ext cx="2578608" cy="257860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18852D6-DDBA-4796-ACDF-6ECD1FF7FE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028" y="10945976"/>
            <a:ext cx="2578608" cy="2578608"/>
          </a:xfrm>
          <a:prstGeom prst="rect">
            <a:avLst/>
          </a:prstGeom>
        </p:spPr>
      </p:pic>
      <p:pic>
        <p:nvPicPr>
          <p:cNvPr id="94" name="Picture 93" descr="A picture containing text, chain, ceramic ware, porcelain&#10;&#10;Description automatically generated">
            <a:extLst>
              <a:ext uri="{FF2B5EF4-FFF2-40B4-BE49-F238E27FC236}">
                <a16:creationId xmlns:a16="http://schemas.microsoft.com/office/drawing/2014/main" id="{F3D2AC99-F63B-4329-897C-3C87BCDD1B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79" y="10897922"/>
            <a:ext cx="2578608" cy="2578608"/>
          </a:xfrm>
          <a:prstGeom prst="rect">
            <a:avLst/>
          </a:prstGeom>
        </p:spPr>
      </p:pic>
      <p:pic>
        <p:nvPicPr>
          <p:cNvPr id="95" name="Picture 94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C09774F9-7262-426D-A2EC-864B871579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80" y="8402752"/>
            <a:ext cx="2578608" cy="2578608"/>
          </a:xfrm>
          <a:prstGeom prst="rect">
            <a:avLst/>
          </a:prstGeom>
        </p:spPr>
      </p:pic>
      <p:pic>
        <p:nvPicPr>
          <p:cNvPr id="97" name="Picture 96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066DC141-02C1-45B3-A62B-BD91E9FDCE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034" y="6216202"/>
            <a:ext cx="2578608" cy="2578608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EB2EBF6-C5F6-451D-B0FE-EDF8F4F887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809" y="6215354"/>
            <a:ext cx="2578608" cy="2578608"/>
          </a:xfrm>
          <a:prstGeom prst="rect">
            <a:avLst/>
          </a:prstGeom>
        </p:spPr>
      </p:pic>
      <p:pic>
        <p:nvPicPr>
          <p:cNvPr id="100" name="Picture 99" descr="A picture containing text&#10;&#10;Description automatically generated">
            <a:extLst>
              <a:ext uri="{FF2B5EF4-FFF2-40B4-BE49-F238E27FC236}">
                <a16:creationId xmlns:a16="http://schemas.microsoft.com/office/drawing/2014/main" id="{EE49DD04-3A9B-45B1-A544-BF431455BB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593" y="8449763"/>
            <a:ext cx="2578608" cy="2578608"/>
          </a:xfrm>
          <a:prstGeom prst="rect">
            <a:avLst/>
          </a:prstGeom>
        </p:spPr>
      </p:pic>
      <p:pic>
        <p:nvPicPr>
          <p:cNvPr id="101" name="Picture 100" descr="A picture containing text, ceramic ware, vector graphics, porcelain&#10;&#10;Description automatically generated">
            <a:extLst>
              <a:ext uri="{FF2B5EF4-FFF2-40B4-BE49-F238E27FC236}">
                <a16:creationId xmlns:a16="http://schemas.microsoft.com/office/drawing/2014/main" id="{69D32AA8-C7CD-4AB3-AF56-CB36D81AEF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53" y="6216456"/>
            <a:ext cx="2602415" cy="258193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719EF6E-7CD9-414B-A7A8-0CB00995B08D}"/>
              </a:ext>
            </a:extLst>
          </p:cNvPr>
          <p:cNvSpPr txBox="1"/>
          <p:nvPr/>
        </p:nvSpPr>
        <p:spPr>
          <a:xfrm>
            <a:off x="4520813" y="8609665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1351C2C-F178-47F4-915A-B9D3682489E4}"/>
              </a:ext>
            </a:extLst>
          </p:cNvPr>
          <p:cNvSpPr txBox="1"/>
          <p:nvPr/>
        </p:nvSpPr>
        <p:spPr>
          <a:xfrm>
            <a:off x="6947023" y="8611778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A8C7833-45E9-4F5B-9BEE-423899B94D4C}"/>
              </a:ext>
            </a:extLst>
          </p:cNvPr>
          <p:cNvSpPr txBox="1"/>
          <p:nvPr/>
        </p:nvSpPr>
        <p:spPr>
          <a:xfrm>
            <a:off x="9497486" y="861177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0F0D2CB-4ECD-4835-9794-8A8CC5B8E57B}"/>
              </a:ext>
            </a:extLst>
          </p:cNvPr>
          <p:cNvSpPr txBox="1"/>
          <p:nvPr/>
        </p:nvSpPr>
        <p:spPr>
          <a:xfrm>
            <a:off x="4509517" y="1102101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EB60842-795E-4B05-849B-961CB9F1BCF4}"/>
              </a:ext>
            </a:extLst>
          </p:cNvPr>
          <p:cNvSpPr txBox="1"/>
          <p:nvPr/>
        </p:nvSpPr>
        <p:spPr>
          <a:xfrm>
            <a:off x="7009150" y="11024785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DB7A560-B476-4B68-966C-4BA0F3EEE40C}"/>
              </a:ext>
            </a:extLst>
          </p:cNvPr>
          <p:cNvSpPr txBox="1"/>
          <p:nvPr/>
        </p:nvSpPr>
        <p:spPr>
          <a:xfrm>
            <a:off x="9513221" y="11021018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617539F-CFB8-4309-9CC6-08D521109452}"/>
              </a:ext>
            </a:extLst>
          </p:cNvPr>
          <p:cNvSpPr txBox="1"/>
          <p:nvPr/>
        </p:nvSpPr>
        <p:spPr>
          <a:xfrm>
            <a:off x="4522368" y="13611478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BD5F886-B083-4A86-9E7B-B0826F8C73BC}"/>
              </a:ext>
            </a:extLst>
          </p:cNvPr>
          <p:cNvSpPr txBox="1"/>
          <p:nvPr/>
        </p:nvSpPr>
        <p:spPr>
          <a:xfrm>
            <a:off x="7010705" y="1360271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8E7D18B-2714-4DD8-80AB-7823C7C0952F}"/>
              </a:ext>
            </a:extLst>
          </p:cNvPr>
          <p:cNvSpPr txBox="1"/>
          <p:nvPr/>
        </p:nvSpPr>
        <p:spPr>
          <a:xfrm>
            <a:off x="9499042" y="13611478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DFCE46F-AE49-4C11-B78C-9E6225382C25}"/>
              </a:ext>
            </a:extLst>
          </p:cNvPr>
          <p:cNvSpPr txBox="1"/>
          <p:nvPr/>
        </p:nvSpPr>
        <p:spPr>
          <a:xfrm>
            <a:off x="4522368" y="16191298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905CD56-CB13-4B6F-88FE-E00360689DFD}"/>
              </a:ext>
            </a:extLst>
          </p:cNvPr>
          <p:cNvSpPr txBox="1"/>
          <p:nvPr/>
        </p:nvSpPr>
        <p:spPr>
          <a:xfrm>
            <a:off x="6948578" y="16193411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CBCBFDF-EA86-498D-B66D-A3F6EBE5F9FD}"/>
              </a:ext>
            </a:extLst>
          </p:cNvPr>
          <p:cNvSpPr txBox="1"/>
          <p:nvPr/>
        </p:nvSpPr>
        <p:spPr>
          <a:xfrm>
            <a:off x="9499041" y="1619341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0D4A94-6A80-4FF9-890C-941329FF215A}"/>
              </a:ext>
            </a:extLst>
          </p:cNvPr>
          <p:cNvSpPr txBox="1"/>
          <p:nvPr/>
        </p:nvSpPr>
        <p:spPr>
          <a:xfrm>
            <a:off x="4563239" y="18668309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6921082-72AE-49CD-972B-C277833F2562}"/>
              </a:ext>
            </a:extLst>
          </p:cNvPr>
          <p:cNvSpPr txBox="1"/>
          <p:nvPr/>
        </p:nvSpPr>
        <p:spPr>
          <a:xfrm>
            <a:off x="6967903" y="18669595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1B25F09-3888-46AA-A224-A5DC0949BB4D}"/>
              </a:ext>
            </a:extLst>
          </p:cNvPr>
          <p:cNvSpPr txBox="1"/>
          <p:nvPr/>
        </p:nvSpPr>
        <p:spPr>
          <a:xfrm>
            <a:off x="9514775" y="18762671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pic>
        <p:nvPicPr>
          <p:cNvPr id="121" name="Picture 120" descr="A picture containing text&#10;&#10;Description automatically generated">
            <a:extLst>
              <a:ext uri="{FF2B5EF4-FFF2-40B4-BE49-F238E27FC236}">
                <a16:creationId xmlns:a16="http://schemas.microsoft.com/office/drawing/2014/main" id="{64F183E9-77BC-434A-9921-9C65878CB06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303" y="16081478"/>
            <a:ext cx="2578608" cy="2578608"/>
          </a:xfrm>
          <a:prstGeom prst="rect">
            <a:avLst/>
          </a:prstGeom>
        </p:spPr>
      </p:pic>
      <p:pic>
        <p:nvPicPr>
          <p:cNvPr id="122" name="Picture 121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7294A3BA-ED4D-460E-9E8B-5934C0ACBF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642" y="16149161"/>
            <a:ext cx="2578608" cy="2578608"/>
          </a:xfrm>
          <a:prstGeom prst="rect">
            <a:avLst/>
          </a:prstGeom>
        </p:spPr>
      </p:pic>
      <p:pic>
        <p:nvPicPr>
          <p:cNvPr id="123" name="Picture 122" descr="A picture containing text&#10;&#10;Description automatically generated">
            <a:extLst>
              <a:ext uri="{FF2B5EF4-FFF2-40B4-BE49-F238E27FC236}">
                <a16:creationId xmlns:a16="http://schemas.microsoft.com/office/drawing/2014/main" id="{926F93B6-F74D-44F3-8C5A-327EB776135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0300" y="13612011"/>
            <a:ext cx="2578608" cy="2578608"/>
          </a:xfrm>
          <a:prstGeom prst="rect">
            <a:avLst/>
          </a:prstGeom>
        </p:spPr>
      </p:pic>
      <p:pic>
        <p:nvPicPr>
          <p:cNvPr id="124" name="Picture 123" descr="A picture containing pallasite, outdoor object&#10;&#10;Description automatically generated">
            <a:extLst>
              <a:ext uri="{FF2B5EF4-FFF2-40B4-BE49-F238E27FC236}">
                <a16:creationId xmlns:a16="http://schemas.microsoft.com/office/drawing/2014/main" id="{02768938-DBE4-42C1-9992-16CD7393A60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303" y="13565972"/>
            <a:ext cx="2578608" cy="2578608"/>
          </a:xfrm>
          <a:prstGeom prst="rect">
            <a:avLst/>
          </a:prstGeom>
        </p:spPr>
      </p:pic>
      <p:pic>
        <p:nvPicPr>
          <p:cNvPr id="125" name="Picture 124" descr="A picture containing text&#10;&#10;Description automatically generated">
            <a:extLst>
              <a:ext uri="{FF2B5EF4-FFF2-40B4-BE49-F238E27FC236}">
                <a16:creationId xmlns:a16="http://schemas.microsoft.com/office/drawing/2014/main" id="{A6DB47A8-AA31-4E64-A92B-82DF233FC0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240" y="11077180"/>
            <a:ext cx="2578608" cy="2578608"/>
          </a:xfrm>
          <a:prstGeom prst="rect">
            <a:avLst/>
          </a:prstGeom>
        </p:spPr>
      </p:pic>
      <p:pic>
        <p:nvPicPr>
          <p:cNvPr id="126" name="Picture 125" descr="A picture containing text&#10;&#10;Description automatically generated">
            <a:extLst>
              <a:ext uri="{FF2B5EF4-FFF2-40B4-BE49-F238E27FC236}">
                <a16:creationId xmlns:a16="http://schemas.microsoft.com/office/drawing/2014/main" id="{A7282473-B36E-4511-AC61-14D1D4EA4F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4017" y="11144528"/>
            <a:ext cx="2578608" cy="2578608"/>
          </a:xfrm>
          <a:prstGeom prst="rect">
            <a:avLst/>
          </a:prstGeom>
        </p:spPr>
      </p:pic>
      <p:pic>
        <p:nvPicPr>
          <p:cNvPr id="127" name="Picture 126" descr="A picture containing text&#10;&#10;Description automatically generated">
            <a:extLst>
              <a:ext uri="{FF2B5EF4-FFF2-40B4-BE49-F238E27FC236}">
                <a16:creationId xmlns:a16="http://schemas.microsoft.com/office/drawing/2014/main" id="{C307D6DD-02BD-450B-8EC3-43E2E454273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109" y="11052841"/>
            <a:ext cx="2578608" cy="2578608"/>
          </a:xfrm>
          <a:prstGeom prst="rect">
            <a:avLst/>
          </a:prstGeom>
        </p:spPr>
      </p:pic>
      <p:pic>
        <p:nvPicPr>
          <p:cNvPr id="128" name="Picture 127" descr="A picture containing text&#10;&#10;Description automatically generated">
            <a:extLst>
              <a:ext uri="{FF2B5EF4-FFF2-40B4-BE49-F238E27FC236}">
                <a16:creationId xmlns:a16="http://schemas.microsoft.com/office/drawing/2014/main" id="{1ACE8767-0E2D-41D5-8D94-BC66DF13333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128" y="8561751"/>
            <a:ext cx="2578608" cy="2578608"/>
          </a:xfrm>
          <a:prstGeom prst="rect">
            <a:avLst/>
          </a:prstGeom>
        </p:spPr>
      </p:pic>
      <p:pic>
        <p:nvPicPr>
          <p:cNvPr id="129" name="Picture 128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DA3B4114-3A2A-4009-82EA-977EEE5BEEE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063" y="8720653"/>
            <a:ext cx="2578608" cy="2578608"/>
          </a:xfrm>
          <a:prstGeom prst="rect">
            <a:avLst/>
          </a:prstGeom>
        </p:spPr>
      </p:pic>
      <p:pic>
        <p:nvPicPr>
          <p:cNvPr id="130" name="Picture 129" descr="A picture containing text&#10;&#10;Description automatically generated">
            <a:extLst>
              <a:ext uri="{FF2B5EF4-FFF2-40B4-BE49-F238E27FC236}">
                <a16:creationId xmlns:a16="http://schemas.microsoft.com/office/drawing/2014/main" id="{70CEB07E-7A29-4A4B-A7C5-C48C2833B46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122" y="8629133"/>
            <a:ext cx="2578608" cy="2578608"/>
          </a:xfrm>
          <a:prstGeom prst="rect">
            <a:avLst/>
          </a:prstGeom>
        </p:spPr>
      </p:pic>
      <p:pic>
        <p:nvPicPr>
          <p:cNvPr id="131" name="Picture 130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0E1AF3F4-364A-4898-9965-43A2937DE7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128" y="6216234"/>
            <a:ext cx="2578608" cy="2578608"/>
          </a:xfrm>
          <a:prstGeom prst="rect">
            <a:avLst/>
          </a:prstGeom>
        </p:spPr>
      </p:pic>
      <p:pic>
        <p:nvPicPr>
          <p:cNvPr id="133" name="Picture 132" descr="A close-up of the earth&#10;&#10;Description automatically generated with low confidence">
            <a:extLst>
              <a:ext uri="{FF2B5EF4-FFF2-40B4-BE49-F238E27FC236}">
                <a16:creationId xmlns:a16="http://schemas.microsoft.com/office/drawing/2014/main" id="{3A00F78D-2A43-4094-BC19-5A6295BCFB3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783" y="6218710"/>
            <a:ext cx="2578608" cy="2574599"/>
          </a:xfrm>
          <a:prstGeom prst="rect">
            <a:avLst/>
          </a:prstGeom>
        </p:spPr>
      </p:pic>
      <p:pic>
        <p:nvPicPr>
          <p:cNvPr id="135" name="Picture 134" descr="A picture containing text&#10;&#10;Description automatically generated">
            <a:extLst>
              <a:ext uri="{FF2B5EF4-FFF2-40B4-BE49-F238E27FC236}">
                <a16:creationId xmlns:a16="http://schemas.microsoft.com/office/drawing/2014/main" id="{3C0DA5AC-C261-4B4D-9A76-71D7E07AFDD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585" y="6223508"/>
            <a:ext cx="2578608" cy="2587822"/>
          </a:xfrm>
          <a:prstGeom prst="rect">
            <a:avLst/>
          </a:prstGeom>
        </p:spPr>
      </p:pic>
      <p:pic>
        <p:nvPicPr>
          <p:cNvPr id="136" name="Picture 135" descr="A picture containing text&#10;&#10;Description automatically generated">
            <a:extLst>
              <a:ext uri="{FF2B5EF4-FFF2-40B4-BE49-F238E27FC236}">
                <a16:creationId xmlns:a16="http://schemas.microsoft.com/office/drawing/2014/main" id="{DEB3BC93-9018-4E61-9397-84954FB89B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303" y="13628336"/>
            <a:ext cx="2578608" cy="2578608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753EE8BC-CF92-4A36-B973-3ACF425ADFCF}"/>
              </a:ext>
            </a:extLst>
          </p:cNvPr>
          <p:cNvSpPr txBox="1"/>
          <p:nvPr/>
        </p:nvSpPr>
        <p:spPr>
          <a:xfrm>
            <a:off x="12230308" y="1354518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0FF7BB6-ABFC-4B42-A2AF-84823E45FA4A}"/>
              </a:ext>
            </a:extLst>
          </p:cNvPr>
          <p:cNvSpPr txBox="1"/>
          <p:nvPr/>
        </p:nvSpPr>
        <p:spPr>
          <a:xfrm>
            <a:off x="12213976" y="8629233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F6B9C05-E329-4C25-B488-E989E563BC74}"/>
              </a:ext>
            </a:extLst>
          </p:cNvPr>
          <p:cNvSpPr txBox="1"/>
          <p:nvPr/>
        </p:nvSpPr>
        <p:spPr>
          <a:xfrm>
            <a:off x="14585623" y="8622786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827402E-9527-4EE8-8C7A-FEBC6D0D1C60}"/>
              </a:ext>
            </a:extLst>
          </p:cNvPr>
          <p:cNvSpPr txBox="1"/>
          <p:nvPr/>
        </p:nvSpPr>
        <p:spPr>
          <a:xfrm>
            <a:off x="14666283" y="1116754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380F21C-99C2-47DF-B45F-63927745B418}"/>
              </a:ext>
            </a:extLst>
          </p:cNvPr>
          <p:cNvSpPr txBox="1"/>
          <p:nvPr/>
        </p:nvSpPr>
        <p:spPr>
          <a:xfrm>
            <a:off x="14680187" y="1350217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1E0E79-E4F4-45A4-B663-6F491CAF569C}"/>
              </a:ext>
            </a:extLst>
          </p:cNvPr>
          <p:cNvSpPr txBox="1"/>
          <p:nvPr/>
        </p:nvSpPr>
        <p:spPr>
          <a:xfrm>
            <a:off x="12228200" y="16072229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pic>
        <p:nvPicPr>
          <p:cNvPr id="149" name="Picture 148" descr="A picture containing text&#10;&#10;Description automatically generated">
            <a:extLst>
              <a:ext uri="{FF2B5EF4-FFF2-40B4-BE49-F238E27FC236}">
                <a16:creationId xmlns:a16="http://schemas.microsoft.com/office/drawing/2014/main" id="{DEAAFEFD-1A62-4028-BA0A-C0C56E329F4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8914" y="16083104"/>
            <a:ext cx="2578608" cy="2578608"/>
          </a:xfrm>
          <a:prstGeom prst="rect">
            <a:avLst/>
          </a:prstGeom>
        </p:spPr>
      </p:pic>
      <p:pic>
        <p:nvPicPr>
          <p:cNvPr id="151" name="Picture 150" descr="A picture containing text&#10;&#10;Description automatically generated">
            <a:extLst>
              <a:ext uri="{FF2B5EF4-FFF2-40B4-BE49-F238E27FC236}">
                <a16:creationId xmlns:a16="http://schemas.microsoft.com/office/drawing/2014/main" id="{C5594C1F-550F-4A28-A22A-CE79B320CB9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109" y="18642845"/>
            <a:ext cx="2578608" cy="2578608"/>
          </a:xfrm>
          <a:prstGeom prst="rect">
            <a:avLst/>
          </a:prstGeom>
        </p:spPr>
      </p:pic>
      <p:pic>
        <p:nvPicPr>
          <p:cNvPr id="153" name="Picture 152" descr="A picture containing text&#10;&#10;Description automatically generated">
            <a:extLst>
              <a:ext uri="{FF2B5EF4-FFF2-40B4-BE49-F238E27FC236}">
                <a16:creationId xmlns:a16="http://schemas.microsoft.com/office/drawing/2014/main" id="{A9C61970-EE8F-4E0C-80DA-86B229E12A8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6306" y="18639225"/>
            <a:ext cx="2578608" cy="2578608"/>
          </a:xfrm>
          <a:prstGeom prst="rect">
            <a:avLst/>
          </a:prstGeom>
        </p:spPr>
      </p:pic>
      <p:pic>
        <p:nvPicPr>
          <p:cNvPr id="154" name="Picture 153" descr="A picture containing text&#10;&#10;Description automatically generated">
            <a:extLst>
              <a:ext uri="{FF2B5EF4-FFF2-40B4-BE49-F238E27FC236}">
                <a16:creationId xmlns:a16="http://schemas.microsoft.com/office/drawing/2014/main" id="{F30AD5F3-F9AE-437E-868F-15FC6B23A5F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9747" y="18642025"/>
            <a:ext cx="2578608" cy="2578608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4D33DFE8-F4BD-45A9-9476-04FDB8EDC8C0}"/>
              </a:ext>
            </a:extLst>
          </p:cNvPr>
          <p:cNvSpPr txBox="1"/>
          <p:nvPr/>
        </p:nvSpPr>
        <p:spPr>
          <a:xfrm>
            <a:off x="14599847" y="1611150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C764CEA-43E3-4A93-867B-D19269027077}"/>
              </a:ext>
            </a:extLst>
          </p:cNvPr>
          <p:cNvSpPr txBox="1"/>
          <p:nvPr/>
        </p:nvSpPr>
        <p:spPr>
          <a:xfrm>
            <a:off x="12202180" y="1117190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969DEF-7296-411D-A500-C1683388295C}"/>
              </a:ext>
            </a:extLst>
          </p:cNvPr>
          <p:cNvCxnSpPr>
            <a:cxnSpLocks/>
          </p:cNvCxnSpPr>
          <p:nvPr/>
        </p:nvCxnSpPr>
        <p:spPr>
          <a:xfrm flipV="1">
            <a:off x="4635400" y="13524584"/>
            <a:ext cx="15210448" cy="21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8D714A17-CDC2-4690-A93A-74B5AACA3DB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45" y="16078328"/>
            <a:ext cx="2578608" cy="2578608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056EE94-4A30-40C0-A1C8-433019447CCA}"/>
              </a:ext>
            </a:extLst>
          </p:cNvPr>
          <p:cNvSpPr txBox="1"/>
          <p:nvPr/>
        </p:nvSpPr>
        <p:spPr>
          <a:xfrm>
            <a:off x="12216084" y="1856666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A8F27D5-97B0-41CA-B797-55EF4962001C}"/>
              </a:ext>
            </a:extLst>
          </p:cNvPr>
          <p:cNvSpPr txBox="1"/>
          <p:nvPr/>
        </p:nvSpPr>
        <p:spPr>
          <a:xfrm>
            <a:off x="9457326" y="16127171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4068661-B7DB-4B7A-90E4-1C2E7C9D2EC7}"/>
              </a:ext>
            </a:extLst>
          </p:cNvPr>
          <p:cNvSpPr txBox="1"/>
          <p:nvPr/>
        </p:nvSpPr>
        <p:spPr>
          <a:xfrm>
            <a:off x="9643386" y="6244636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C389BCD-5433-44B4-AE90-C0C2088EF8EA}"/>
              </a:ext>
            </a:extLst>
          </p:cNvPr>
          <p:cNvSpPr txBox="1"/>
          <p:nvPr/>
        </p:nvSpPr>
        <p:spPr>
          <a:xfrm>
            <a:off x="7159647" y="623350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DAF7688-F654-486A-9B3A-2B064F7DDE99}"/>
              </a:ext>
            </a:extLst>
          </p:cNvPr>
          <p:cNvSpPr txBox="1"/>
          <p:nvPr/>
        </p:nvSpPr>
        <p:spPr>
          <a:xfrm>
            <a:off x="17169834" y="1116289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69612B0-703D-4BF6-975D-8FB7FE4EEC95}"/>
              </a:ext>
            </a:extLst>
          </p:cNvPr>
          <p:cNvSpPr txBox="1"/>
          <p:nvPr/>
        </p:nvSpPr>
        <p:spPr>
          <a:xfrm>
            <a:off x="17163926" y="1353616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6903321-B39E-44E0-A9AE-2DC9884446EA}"/>
              </a:ext>
            </a:extLst>
          </p:cNvPr>
          <p:cNvSpPr txBox="1"/>
          <p:nvPr/>
        </p:nvSpPr>
        <p:spPr>
          <a:xfrm>
            <a:off x="17161817" y="16065871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pic>
        <p:nvPicPr>
          <p:cNvPr id="177" name="Picture 176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406E497F-AC5B-4755-B456-0346FF40DC4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678" y="18639087"/>
            <a:ext cx="2578608" cy="2578608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3D786C5E-D0AA-45B3-AA57-73A2A16FD5CB}"/>
              </a:ext>
            </a:extLst>
          </p:cNvPr>
          <p:cNvSpPr txBox="1"/>
          <p:nvPr/>
        </p:nvSpPr>
        <p:spPr>
          <a:xfrm>
            <a:off x="14680187" y="1855932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ECBC0F5-12C9-4E64-9819-9728FE598143}"/>
              </a:ext>
            </a:extLst>
          </p:cNvPr>
          <p:cNvSpPr txBox="1"/>
          <p:nvPr/>
        </p:nvSpPr>
        <p:spPr>
          <a:xfrm>
            <a:off x="4709768" y="6253653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8947DFF-0D4B-4920-862C-0CD69A4DE281}"/>
              </a:ext>
            </a:extLst>
          </p:cNvPr>
          <p:cNvSpPr txBox="1"/>
          <p:nvPr/>
        </p:nvSpPr>
        <p:spPr>
          <a:xfrm>
            <a:off x="12191489" y="6214710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54120FC-688D-4CE9-9ED7-26978933B699}"/>
              </a:ext>
            </a:extLst>
          </p:cNvPr>
          <p:cNvSpPr txBox="1"/>
          <p:nvPr/>
        </p:nvSpPr>
        <p:spPr>
          <a:xfrm>
            <a:off x="14641368" y="617189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B0182F9-EF13-47BC-959A-A8A18BF03E35}"/>
              </a:ext>
            </a:extLst>
          </p:cNvPr>
          <p:cNvSpPr txBox="1"/>
          <p:nvPr/>
        </p:nvSpPr>
        <p:spPr>
          <a:xfrm>
            <a:off x="17147593" y="862287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BA2ADB82-87AB-4F3C-94FA-C8E893C5ABEC}"/>
              </a:ext>
            </a:extLst>
          </p:cNvPr>
          <p:cNvSpPr txBox="1"/>
          <p:nvPr/>
        </p:nvSpPr>
        <p:spPr>
          <a:xfrm>
            <a:off x="17125107" y="618302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31DFC0C-79EA-4855-9E0A-772D2C83A769}"/>
              </a:ext>
            </a:extLst>
          </p:cNvPr>
          <p:cNvSpPr txBox="1"/>
          <p:nvPr/>
        </p:nvSpPr>
        <p:spPr>
          <a:xfrm>
            <a:off x="17183738" y="18577529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95E96B-64B6-474F-B8A9-384B05D13F20}"/>
              </a:ext>
            </a:extLst>
          </p:cNvPr>
          <p:cNvSpPr/>
          <p:nvPr/>
        </p:nvSpPr>
        <p:spPr>
          <a:xfrm>
            <a:off x="4634353" y="6223508"/>
            <a:ext cx="15223288" cy="150007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32C961E-44B8-4581-87EA-A14619DBB338}"/>
              </a:ext>
            </a:extLst>
          </p:cNvPr>
          <p:cNvSpPr txBox="1"/>
          <p:nvPr/>
        </p:nvSpPr>
        <p:spPr>
          <a:xfrm>
            <a:off x="9488772" y="18665734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</p:spTree>
    <p:extLst>
      <p:ext uri="{BB962C8B-B14F-4D97-AF65-F5344CB8AC3E}">
        <p14:creationId xmlns:p14="http://schemas.microsoft.com/office/powerpoint/2010/main" val="483676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29C23B91-2B73-FB53-9C76-431E55C0D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9147385" y="6263460"/>
            <a:ext cx="2578608" cy="2578608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D491B8DB-849A-7831-05B2-68A5E435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099" y="10624269"/>
            <a:ext cx="2578608" cy="2578608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E8757F8E-E0E9-4EC6-D18F-EDAE4684A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656" y="8529651"/>
            <a:ext cx="2578608" cy="2578608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98DB2890-0BE7-A839-D051-AC4D3AB88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708" y="10624785"/>
            <a:ext cx="2578608" cy="2578608"/>
          </a:xfrm>
          <a:prstGeom prst="rect">
            <a:avLst/>
          </a:prstGeom>
        </p:spPr>
      </p:pic>
      <p:pic>
        <p:nvPicPr>
          <p:cNvPr id="23" name="Picture 22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CE7E2D6F-CE66-78AB-B1C9-BBE7E00896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708" y="8511549"/>
            <a:ext cx="2578608" cy="2578608"/>
          </a:xfrm>
          <a:prstGeom prst="rect">
            <a:avLst/>
          </a:prstGeom>
        </p:spPr>
      </p:pic>
      <p:pic>
        <p:nvPicPr>
          <p:cNvPr id="18" name="Picture 17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33E36CB7-0095-208B-750E-EDBF7B4CCA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78" y="10630153"/>
            <a:ext cx="2578608" cy="2578608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2D1A3C24-6EF7-FC45-8996-9C1808F8F2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78" y="8505255"/>
            <a:ext cx="2578608" cy="2578608"/>
          </a:xfrm>
          <a:prstGeom prst="rect">
            <a:avLst/>
          </a:prstGeom>
        </p:spPr>
      </p:pic>
      <p:pic>
        <p:nvPicPr>
          <p:cNvPr id="17" name="Picture 16" descr="A picture containing chain, gear&#10;&#10;Description automatically generated">
            <a:extLst>
              <a:ext uri="{FF2B5EF4-FFF2-40B4-BE49-F238E27FC236}">
                <a16:creationId xmlns:a16="http://schemas.microsoft.com/office/drawing/2014/main" id="{837DB26F-1B4D-27C8-5181-0856ECCCF4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15" y="6226208"/>
            <a:ext cx="2578608" cy="2578608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B1F0D30-64A7-9FED-DDE6-36795905EA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914" y="10610650"/>
            <a:ext cx="2578608" cy="2578608"/>
          </a:xfrm>
          <a:prstGeom prst="rect">
            <a:avLst/>
          </a:prstGeom>
        </p:spPr>
      </p:pic>
      <p:pic>
        <p:nvPicPr>
          <p:cNvPr id="15" name="Picture 14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2E7863D3-AF0D-5D9A-A58C-A44BD40B87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747" y="8580383"/>
            <a:ext cx="2578608" cy="2578608"/>
          </a:xfrm>
          <a:prstGeom prst="rect">
            <a:avLst/>
          </a:prstGeom>
        </p:spPr>
      </p:pic>
      <p:pic>
        <p:nvPicPr>
          <p:cNvPr id="11" name="Picture 10" descr="A close-up of the earth&#10;&#10;Description automatically generated with low confidence">
            <a:extLst>
              <a:ext uri="{FF2B5EF4-FFF2-40B4-BE49-F238E27FC236}">
                <a16:creationId xmlns:a16="http://schemas.microsoft.com/office/drawing/2014/main" id="{A433BF9B-4584-7502-3EEF-D1A697986D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594" y="8619764"/>
            <a:ext cx="2578608" cy="2574599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AEB22BA-7DB0-3657-88EC-F1E93EE416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274" y="8465451"/>
            <a:ext cx="2578608" cy="2587822"/>
          </a:xfrm>
          <a:prstGeom prst="rect">
            <a:avLst/>
          </a:prstGeom>
        </p:spPr>
      </p:pic>
      <p:pic>
        <p:nvPicPr>
          <p:cNvPr id="5" name="Picture 4" descr="A picture containing text, ceramic ware, vector graphics, porcelain&#10;&#10;Description automatically generated">
            <a:extLst>
              <a:ext uri="{FF2B5EF4-FFF2-40B4-BE49-F238E27FC236}">
                <a16:creationId xmlns:a16="http://schemas.microsoft.com/office/drawing/2014/main" id="{ABB3E546-43EC-DDD3-5B5F-6045B8DB8B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78" y="6216456"/>
            <a:ext cx="2602415" cy="2581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D00754-78AA-9207-0A43-61F91806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brain multi-view (Fig. 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9AE93-E25A-49A9-B27E-B0B102FE886F}"/>
              </a:ext>
            </a:extLst>
          </p:cNvPr>
          <p:cNvSpPr txBox="1"/>
          <p:nvPr/>
        </p:nvSpPr>
        <p:spPr>
          <a:xfrm>
            <a:off x="2063021" y="6275790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914CFEE-89D8-6FBD-A1B7-3671E8A642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441" y="10624269"/>
            <a:ext cx="2578608" cy="2578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47B483-7CA5-50F4-B09A-811A967DD6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31" y="6219781"/>
            <a:ext cx="2578608" cy="2578608"/>
          </a:xfrm>
          <a:prstGeom prst="rect">
            <a:avLst/>
          </a:prstGeom>
        </p:spPr>
      </p:pic>
      <p:pic>
        <p:nvPicPr>
          <p:cNvPr id="9" name="Picture 8" descr="A picture containing pallasite, outdoor object&#10;&#10;Description automatically generated">
            <a:extLst>
              <a:ext uri="{FF2B5EF4-FFF2-40B4-BE49-F238E27FC236}">
                <a16:creationId xmlns:a16="http://schemas.microsoft.com/office/drawing/2014/main" id="{2517A5BF-C446-1DC6-BCB1-78A8E13174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31" y="10630153"/>
            <a:ext cx="2578608" cy="2578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C8D85E-AA8E-A3A5-05AB-17BE311B0D2E}"/>
              </a:ext>
            </a:extLst>
          </p:cNvPr>
          <p:cNvSpPr txBox="1"/>
          <p:nvPr/>
        </p:nvSpPr>
        <p:spPr>
          <a:xfrm>
            <a:off x="4192594" y="6275790"/>
            <a:ext cx="257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</a:p>
        </p:txBody>
      </p:sp>
      <p:pic>
        <p:nvPicPr>
          <p:cNvPr id="13" name="Picture 12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A698BA4B-CF11-9525-A292-8A897C4B28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06" y="6216456"/>
            <a:ext cx="2578608" cy="25786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857091-BCD4-13F0-5B55-E85E36FA0324}"/>
              </a:ext>
            </a:extLst>
          </p:cNvPr>
          <p:cNvSpPr txBox="1"/>
          <p:nvPr/>
        </p:nvSpPr>
        <p:spPr>
          <a:xfrm>
            <a:off x="6259272" y="6275790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36A450-E2C6-94A1-0DEE-A9B220E3DF76}"/>
              </a:ext>
            </a:extLst>
          </p:cNvPr>
          <p:cNvSpPr txBox="1"/>
          <p:nvPr/>
        </p:nvSpPr>
        <p:spPr>
          <a:xfrm>
            <a:off x="8442035" y="6261580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pic>
        <p:nvPicPr>
          <p:cNvPr id="21" name="Picture 20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298401D3-B942-2A5C-81E9-331F51DCB83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708" y="6216456"/>
            <a:ext cx="2578608" cy="25786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6E37859-13A9-3152-AC55-13F242BCD9E6}"/>
              </a:ext>
            </a:extLst>
          </p:cNvPr>
          <p:cNvSpPr txBox="1"/>
          <p:nvPr/>
        </p:nvSpPr>
        <p:spPr>
          <a:xfrm>
            <a:off x="10567708" y="6251454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374CEED8-01E7-CE1F-E646-EA9167DF2B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099" y="6214077"/>
            <a:ext cx="2578608" cy="25786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695E9D-91C9-CD68-CFEE-DECC300E7F4F}"/>
              </a:ext>
            </a:extLst>
          </p:cNvPr>
          <p:cNvSpPr txBox="1"/>
          <p:nvPr/>
        </p:nvSpPr>
        <p:spPr>
          <a:xfrm>
            <a:off x="12713542" y="6269556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pic>
        <p:nvPicPr>
          <p:cNvPr id="29" name="Picture 28" descr="A picture containing text, chain, ceramic ware, porcelain&#10;&#10;Description automatically generated">
            <a:extLst>
              <a:ext uri="{FF2B5EF4-FFF2-40B4-BE49-F238E27FC236}">
                <a16:creationId xmlns:a16="http://schemas.microsoft.com/office/drawing/2014/main" id="{A7962131-9D76-8AC1-5FD2-F2E335CE16F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901" y="6226208"/>
            <a:ext cx="2578608" cy="2578608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46C38E1B-D43C-42E0-CD5F-18E2C1BB712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5023" y="10622493"/>
            <a:ext cx="2578608" cy="2578608"/>
          </a:xfrm>
          <a:prstGeom prst="rect">
            <a:avLst/>
          </a:prstGeom>
        </p:spPr>
      </p:pic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5764F38C-B8B9-C125-C31E-FEE461F3EC5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145" y="8508210"/>
            <a:ext cx="2578608" cy="25786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18D083-46AD-C6C8-A56D-184315B03DE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0491" y="6224645"/>
            <a:ext cx="2578608" cy="2578608"/>
          </a:xfrm>
          <a:prstGeom prst="rect">
            <a:avLst/>
          </a:prstGeom>
        </p:spPr>
      </p:pic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1CE87260-9367-5B74-ACED-4DE6A031A32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422" y="8619764"/>
            <a:ext cx="2578608" cy="2578608"/>
          </a:xfrm>
          <a:prstGeom prst="rect">
            <a:avLst/>
          </a:prstGeom>
        </p:spPr>
      </p:pic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0009BEF5-1D9A-6A6F-1E59-AFC63327B16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849" y="10630153"/>
            <a:ext cx="2578608" cy="257860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3B44294-7556-5D34-53F7-B0F763AD349F}"/>
              </a:ext>
            </a:extLst>
          </p:cNvPr>
          <p:cNvSpPr txBox="1"/>
          <p:nvPr/>
        </p:nvSpPr>
        <p:spPr>
          <a:xfrm>
            <a:off x="17074385" y="6255244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CB92EFF-91B0-038D-CE5A-286BFEB1FD66}"/>
              </a:ext>
            </a:extLst>
          </p:cNvPr>
          <p:cNvSpPr/>
          <p:nvPr/>
        </p:nvSpPr>
        <p:spPr>
          <a:xfrm>
            <a:off x="2073161" y="6224646"/>
            <a:ext cx="19683533" cy="6978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654DE2-1409-18E2-BAD7-7DACEE6D5B9D}"/>
              </a:ext>
            </a:extLst>
          </p:cNvPr>
          <p:cNvSpPr txBox="1"/>
          <p:nvPr/>
        </p:nvSpPr>
        <p:spPr>
          <a:xfrm>
            <a:off x="14894901" y="628027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pic>
        <p:nvPicPr>
          <p:cNvPr id="69" name="Picture 68" descr="A picture containing text&#10;&#10;Description automatically generated">
            <a:extLst>
              <a:ext uri="{FF2B5EF4-FFF2-40B4-BE49-F238E27FC236}">
                <a16:creationId xmlns:a16="http://schemas.microsoft.com/office/drawing/2014/main" id="{155502F6-0992-4615-AD55-DD1A189C2A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16" y="8563422"/>
            <a:ext cx="2578608" cy="2578608"/>
          </a:xfrm>
          <a:prstGeom prst="rect">
            <a:avLst/>
          </a:prstGeom>
        </p:spPr>
      </p:pic>
      <p:pic>
        <p:nvPicPr>
          <p:cNvPr id="71" name="Picture 70" descr="A picture containing text&#10;&#10;Description automatically generated">
            <a:extLst>
              <a:ext uri="{FF2B5EF4-FFF2-40B4-BE49-F238E27FC236}">
                <a16:creationId xmlns:a16="http://schemas.microsoft.com/office/drawing/2014/main" id="{5E09D709-072B-7708-06E3-D7B86B1B979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9468" y="10622493"/>
            <a:ext cx="2578608" cy="257860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A8EA169-8EC4-F90C-DA64-8E5D41D4B713}"/>
              </a:ext>
            </a:extLst>
          </p:cNvPr>
          <p:cNvSpPr txBox="1"/>
          <p:nvPr/>
        </p:nvSpPr>
        <p:spPr>
          <a:xfrm>
            <a:off x="19210956" y="623230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</p:spTree>
    <p:extLst>
      <p:ext uri="{BB962C8B-B14F-4D97-AF65-F5344CB8AC3E}">
        <p14:creationId xmlns:p14="http://schemas.microsoft.com/office/powerpoint/2010/main" val="3840023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1" descr="A picture containing text&#10;&#10;Description automatically generated">
            <a:extLst>
              <a:ext uri="{FF2B5EF4-FFF2-40B4-BE49-F238E27FC236}">
                <a16:creationId xmlns:a16="http://schemas.microsoft.com/office/drawing/2014/main" id="{4F0C780A-856C-243C-784D-DCD8C886B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89" y="10772727"/>
            <a:ext cx="2286000" cy="2286000"/>
          </a:xfrm>
          <a:prstGeom prst="rect">
            <a:avLst/>
          </a:prstGeom>
        </p:spPr>
      </p:pic>
      <p:pic>
        <p:nvPicPr>
          <p:cNvPr id="138" name="Picture 137" descr="A black and white image of a planet&#10;&#10;Description automatically generated with low confidence">
            <a:extLst>
              <a:ext uri="{FF2B5EF4-FFF2-40B4-BE49-F238E27FC236}">
                <a16:creationId xmlns:a16="http://schemas.microsoft.com/office/drawing/2014/main" id="{0C471E03-7F5B-68DA-3829-84FD3CEFA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494" y="6245625"/>
            <a:ext cx="2286000" cy="2286000"/>
          </a:xfrm>
          <a:prstGeom prst="rect">
            <a:avLst/>
          </a:prstGeom>
        </p:spPr>
      </p:pic>
      <p:pic>
        <p:nvPicPr>
          <p:cNvPr id="96" name="Picture 95" descr="A picture containing text&#10;&#10;Description automatically generated">
            <a:extLst>
              <a:ext uri="{FF2B5EF4-FFF2-40B4-BE49-F238E27FC236}">
                <a16:creationId xmlns:a16="http://schemas.microsoft.com/office/drawing/2014/main" id="{EBB2E595-4427-14F6-6D79-F26E0B832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43" y="8518135"/>
            <a:ext cx="2286000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D00754-78AA-9207-0A43-61F91806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brain multi-view (Fig. 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4A73CB-B6C2-5E5C-3363-A6CCB0E0B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804" y="6239075"/>
            <a:ext cx="2286000" cy="2286000"/>
          </a:xfrm>
          <a:prstGeom prst="rect">
            <a:avLst/>
          </a:prstGeom>
        </p:spPr>
      </p:pic>
      <p:pic>
        <p:nvPicPr>
          <p:cNvPr id="80" name="Picture 7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D0A708FD-8A6D-559C-30A9-79FEEDAB0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15" y="6241596"/>
            <a:ext cx="2286000" cy="2286000"/>
          </a:xfrm>
          <a:prstGeom prst="rect">
            <a:avLst/>
          </a:prstGeom>
        </p:spPr>
      </p:pic>
      <p:pic>
        <p:nvPicPr>
          <p:cNvPr id="82" name="Picture 81" descr="A picture containing text, chain, ceramic ware, porcelain&#10;&#10;Description automatically generated">
            <a:extLst>
              <a:ext uri="{FF2B5EF4-FFF2-40B4-BE49-F238E27FC236}">
                <a16:creationId xmlns:a16="http://schemas.microsoft.com/office/drawing/2014/main" id="{1AD6C08B-E7D3-66F8-986F-EEB0531D7C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164" y="6245625"/>
            <a:ext cx="2286000" cy="2286000"/>
          </a:xfrm>
          <a:prstGeom prst="rect">
            <a:avLst/>
          </a:prstGeom>
        </p:spPr>
      </p:pic>
      <p:pic>
        <p:nvPicPr>
          <p:cNvPr id="84" name="Picture 83" descr="A picture containing text, chain, gear&#10;&#10;Description automatically generated">
            <a:extLst>
              <a:ext uri="{FF2B5EF4-FFF2-40B4-BE49-F238E27FC236}">
                <a16:creationId xmlns:a16="http://schemas.microsoft.com/office/drawing/2014/main" id="{D4A3BCBE-AE0D-BD02-D41D-35F6F5B494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524" y="6245625"/>
            <a:ext cx="2286000" cy="2286000"/>
          </a:xfrm>
          <a:prstGeom prst="rect">
            <a:avLst/>
          </a:prstGeom>
        </p:spPr>
      </p:pic>
      <p:pic>
        <p:nvPicPr>
          <p:cNvPr id="86" name="Picture 85" descr="A picture containing text&#10;&#10;Description automatically generated">
            <a:extLst>
              <a:ext uri="{FF2B5EF4-FFF2-40B4-BE49-F238E27FC236}">
                <a16:creationId xmlns:a16="http://schemas.microsoft.com/office/drawing/2014/main" id="{822A9DFE-2A1E-F1ED-C23F-D36E0C2BD6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720" y="6245632"/>
            <a:ext cx="2286000" cy="2286000"/>
          </a:xfrm>
          <a:prstGeom prst="rect">
            <a:avLst/>
          </a:prstGeom>
        </p:spPr>
      </p:pic>
      <p:pic>
        <p:nvPicPr>
          <p:cNvPr id="88" name="Picture 8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15209686-3BF5-E7FA-D9E8-865318DBF9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278" y="6245625"/>
            <a:ext cx="2286000" cy="2286000"/>
          </a:xfrm>
          <a:prstGeom prst="rect">
            <a:avLst/>
          </a:prstGeom>
        </p:spPr>
      </p:pic>
      <p:pic>
        <p:nvPicPr>
          <p:cNvPr id="90" name="Picture 8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8FBC9BB7-3188-379E-A950-1C35F6EA03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868" y="6241857"/>
            <a:ext cx="2286000" cy="2286000"/>
          </a:xfrm>
          <a:prstGeom prst="rect">
            <a:avLst/>
          </a:prstGeom>
        </p:spPr>
      </p:pic>
      <p:pic>
        <p:nvPicPr>
          <p:cNvPr id="92" name="Picture 91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7464C049-73D7-CB18-B1DB-7E9373E616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868" y="6245625"/>
            <a:ext cx="2291200" cy="2286000"/>
          </a:xfrm>
          <a:prstGeom prst="rect">
            <a:avLst/>
          </a:prstGeom>
        </p:spPr>
      </p:pic>
      <p:pic>
        <p:nvPicPr>
          <p:cNvPr id="94" name="Picture 9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3602F0F-E8CB-344D-B7FA-42224D753D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708" y="6244423"/>
            <a:ext cx="2286000" cy="2286000"/>
          </a:xfrm>
          <a:prstGeom prst="rect">
            <a:avLst/>
          </a:prstGeom>
        </p:spPr>
      </p:pic>
      <p:pic>
        <p:nvPicPr>
          <p:cNvPr id="98" name="Picture 97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06AA3892-7E33-C107-E305-72135FCDE2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753" y="8511111"/>
            <a:ext cx="2286000" cy="2286000"/>
          </a:xfrm>
          <a:prstGeom prst="rect">
            <a:avLst/>
          </a:prstGeom>
        </p:spPr>
      </p:pic>
      <p:pic>
        <p:nvPicPr>
          <p:cNvPr id="100" name="Picture 99" descr="A black and white image of a brain&#10;&#10;Description automatically generated with low confidence">
            <a:extLst>
              <a:ext uri="{FF2B5EF4-FFF2-40B4-BE49-F238E27FC236}">
                <a16:creationId xmlns:a16="http://schemas.microsoft.com/office/drawing/2014/main" id="{C230F686-1718-4FF0-C82D-C6C9C031F1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127" y="8509876"/>
            <a:ext cx="2286000" cy="2286000"/>
          </a:xfrm>
          <a:prstGeom prst="rect">
            <a:avLst/>
          </a:prstGeom>
        </p:spPr>
      </p:pic>
      <p:pic>
        <p:nvPicPr>
          <p:cNvPr id="102" name="Picture 101" descr="A picture containing text, crater&#10;&#10;Description automatically generated">
            <a:extLst>
              <a:ext uri="{FF2B5EF4-FFF2-40B4-BE49-F238E27FC236}">
                <a16:creationId xmlns:a16="http://schemas.microsoft.com/office/drawing/2014/main" id="{BF30F51E-4A96-5AFE-846A-E6520F5922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01" y="8511111"/>
            <a:ext cx="2286000" cy="2286000"/>
          </a:xfrm>
          <a:prstGeom prst="rect">
            <a:avLst/>
          </a:prstGeom>
        </p:spPr>
      </p:pic>
      <p:pic>
        <p:nvPicPr>
          <p:cNvPr id="104" name="Picture 103" descr="A black and white photo of a skull&#10;&#10;Description automatically generated with low confidence">
            <a:extLst>
              <a:ext uri="{FF2B5EF4-FFF2-40B4-BE49-F238E27FC236}">
                <a16:creationId xmlns:a16="http://schemas.microsoft.com/office/drawing/2014/main" id="{E6C743AE-1131-E76D-B687-799973A372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81" y="8502367"/>
            <a:ext cx="2286000" cy="2286000"/>
          </a:xfrm>
          <a:prstGeom prst="rect">
            <a:avLst/>
          </a:prstGeom>
        </p:spPr>
      </p:pic>
      <p:pic>
        <p:nvPicPr>
          <p:cNvPr id="106" name="Picture 105" descr="A black and white image of a brain&#10;&#10;Description automatically generated with low confidence">
            <a:extLst>
              <a:ext uri="{FF2B5EF4-FFF2-40B4-BE49-F238E27FC236}">
                <a16:creationId xmlns:a16="http://schemas.microsoft.com/office/drawing/2014/main" id="{CC42DD2C-BBEF-3E10-B20F-13FE43DBE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291" y="8514773"/>
            <a:ext cx="2286000" cy="2286000"/>
          </a:xfrm>
          <a:prstGeom prst="rect">
            <a:avLst/>
          </a:prstGeom>
        </p:spPr>
      </p:pic>
      <p:pic>
        <p:nvPicPr>
          <p:cNvPr id="108" name="Picture 107" descr="A picture containing text&#10;&#10;Description automatically generated">
            <a:extLst>
              <a:ext uri="{FF2B5EF4-FFF2-40B4-BE49-F238E27FC236}">
                <a16:creationId xmlns:a16="http://schemas.microsoft.com/office/drawing/2014/main" id="{9AD15EEF-53DD-F025-8553-EF0524BB7F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146" y="8509422"/>
            <a:ext cx="2286000" cy="2286000"/>
          </a:xfrm>
          <a:prstGeom prst="rect">
            <a:avLst/>
          </a:prstGeom>
        </p:spPr>
      </p:pic>
      <p:pic>
        <p:nvPicPr>
          <p:cNvPr id="110" name="Picture 109" descr="A picture containing text&#10;&#10;Description automatically generated">
            <a:extLst>
              <a:ext uri="{FF2B5EF4-FFF2-40B4-BE49-F238E27FC236}">
                <a16:creationId xmlns:a16="http://schemas.microsoft.com/office/drawing/2014/main" id="{DF9B34EB-F815-C331-3E95-47E08EF361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914" y="8503894"/>
            <a:ext cx="2286000" cy="2286000"/>
          </a:xfrm>
          <a:prstGeom prst="rect">
            <a:avLst/>
          </a:prstGeom>
        </p:spPr>
      </p:pic>
      <p:pic>
        <p:nvPicPr>
          <p:cNvPr id="112" name="Picture 111" descr="A picture containing text&#10;&#10;Description automatically generated">
            <a:extLst>
              <a:ext uri="{FF2B5EF4-FFF2-40B4-BE49-F238E27FC236}">
                <a16:creationId xmlns:a16="http://schemas.microsoft.com/office/drawing/2014/main" id="{7BB8D887-055B-F198-E7A5-D06C0383869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0793" y="8512447"/>
            <a:ext cx="2286000" cy="2286000"/>
          </a:xfrm>
          <a:prstGeom prst="rect">
            <a:avLst/>
          </a:prstGeom>
        </p:spPr>
      </p:pic>
      <p:pic>
        <p:nvPicPr>
          <p:cNvPr id="114" name="Picture 113" descr="A picture containing text&#10;&#10;Description automatically generated">
            <a:extLst>
              <a:ext uri="{FF2B5EF4-FFF2-40B4-BE49-F238E27FC236}">
                <a16:creationId xmlns:a16="http://schemas.microsoft.com/office/drawing/2014/main" id="{30684D9F-FD88-811F-9605-8C925A5FB69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97" y="10771690"/>
            <a:ext cx="2286000" cy="2286000"/>
          </a:xfrm>
          <a:prstGeom prst="rect">
            <a:avLst/>
          </a:prstGeom>
        </p:spPr>
      </p:pic>
      <p:pic>
        <p:nvPicPr>
          <p:cNvPr id="116" name="Picture 115" descr="A picture containing white, image&#10;&#10;Description automatically generated">
            <a:extLst>
              <a:ext uri="{FF2B5EF4-FFF2-40B4-BE49-F238E27FC236}">
                <a16:creationId xmlns:a16="http://schemas.microsoft.com/office/drawing/2014/main" id="{9E83E0F1-E345-299C-3E5F-475A0D08AD9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230" y="10771690"/>
            <a:ext cx="2286000" cy="2286000"/>
          </a:xfrm>
          <a:prstGeom prst="rect">
            <a:avLst/>
          </a:prstGeom>
        </p:spPr>
      </p:pic>
      <p:pic>
        <p:nvPicPr>
          <p:cNvPr id="118" name="Picture 11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4E8A4ECE-693E-16E4-FE53-E4097DE4671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78" y="10775070"/>
            <a:ext cx="2286000" cy="2286000"/>
          </a:xfrm>
          <a:prstGeom prst="rect">
            <a:avLst/>
          </a:prstGeom>
        </p:spPr>
      </p:pic>
      <p:pic>
        <p:nvPicPr>
          <p:cNvPr id="120" name="Picture 119" descr="A picture containing text&#10;&#10;Description automatically generated">
            <a:extLst>
              <a:ext uri="{FF2B5EF4-FFF2-40B4-BE49-F238E27FC236}">
                <a16:creationId xmlns:a16="http://schemas.microsoft.com/office/drawing/2014/main" id="{DE8B4DF7-9038-407E-0140-0506888961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03" y="10775070"/>
            <a:ext cx="2286000" cy="2286000"/>
          </a:xfrm>
          <a:prstGeom prst="rect">
            <a:avLst/>
          </a:prstGeom>
        </p:spPr>
      </p:pic>
      <p:pic>
        <p:nvPicPr>
          <p:cNvPr id="122" name="Picture 121" descr="A picture containing text, ceramic ware&#10;&#10;Description automatically generated">
            <a:extLst>
              <a:ext uri="{FF2B5EF4-FFF2-40B4-BE49-F238E27FC236}">
                <a16:creationId xmlns:a16="http://schemas.microsoft.com/office/drawing/2014/main" id="{1BDD8AFB-3368-5998-3957-D9BCD955AF5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631" y="10766319"/>
            <a:ext cx="2286000" cy="2286000"/>
          </a:xfrm>
          <a:prstGeom prst="rect">
            <a:avLst/>
          </a:prstGeom>
        </p:spPr>
      </p:pic>
      <p:pic>
        <p:nvPicPr>
          <p:cNvPr id="124" name="Picture 123" descr="A picture containing text&#10;&#10;Description automatically generated">
            <a:extLst>
              <a:ext uri="{FF2B5EF4-FFF2-40B4-BE49-F238E27FC236}">
                <a16:creationId xmlns:a16="http://schemas.microsoft.com/office/drawing/2014/main" id="{C5E87CE4-457E-AF19-1763-5B22A90287A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404" y="10775070"/>
            <a:ext cx="2286000" cy="2286000"/>
          </a:xfrm>
          <a:prstGeom prst="rect">
            <a:avLst/>
          </a:prstGeom>
        </p:spPr>
      </p:pic>
      <p:pic>
        <p:nvPicPr>
          <p:cNvPr id="126" name="Picture 125" descr="A picture containing text&#10;&#10;Description automatically generated">
            <a:extLst>
              <a:ext uri="{FF2B5EF4-FFF2-40B4-BE49-F238E27FC236}">
                <a16:creationId xmlns:a16="http://schemas.microsoft.com/office/drawing/2014/main" id="{E9A4A258-3297-53A6-96C5-E31AA019067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315" y="10772906"/>
            <a:ext cx="2286000" cy="2286000"/>
          </a:xfrm>
          <a:prstGeom prst="rect">
            <a:avLst/>
          </a:prstGeom>
        </p:spPr>
      </p:pic>
      <p:pic>
        <p:nvPicPr>
          <p:cNvPr id="130" name="Picture 129" descr="A picture containing text&#10;&#10;Description automatically generated">
            <a:extLst>
              <a:ext uri="{FF2B5EF4-FFF2-40B4-BE49-F238E27FC236}">
                <a16:creationId xmlns:a16="http://schemas.microsoft.com/office/drawing/2014/main" id="{DA631B52-F984-A184-3299-77DFC95828A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315" y="10766097"/>
            <a:ext cx="2286000" cy="2286000"/>
          </a:xfrm>
          <a:prstGeom prst="rect">
            <a:avLst/>
          </a:prstGeom>
        </p:spPr>
      </p:pic>
      <p:pic>
        <p:nvPicPr>
          <p:cNvPr id="132" name="Picture 131" descr="A picture containing text&#10;&#10;Description automatically generated">
            <a:extLst>
              <a:ext uri="{FF2B5EF4-FFF2-40B4-BE49-F238E27FC236}">
                <a16:creationId xmlns:a16="http://schemas.microsoft.com/office/drawing/2014/main" id="{E3A8D5F8-4517-E33C-6E44-5DA06E6929F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185" y="10772906"/>
            <a:ext cx="2286000" cy="2286000"/>
          </a:xfrm>
          <a:prstGeom prst="rect">
            <a:avLst/>
          </a:prstGeom>
        </p:spPr>
      </p:pic>
      <p:graphicFrame>
        <p:nvGraphicFramePr>
          <p:cNvPr id="134" name="Table 134">
            <a:extLst>
              <a:ext uri="{FF2B5EF4-FFF2-40B4-BE49-F238E27FC236}">
                <a16:creationId xmlns:a16="http://schemas.microsoft.com/office/drawing/2014/main" id="{35576725-0949-0EFF-8497-9DE122B51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782074"/>
              </p:ext>
            </p:extLst>
          </p:nvPr>
        </p:nvGraphicFramePr>
        <p:xfrm>
          <a:off x="998636" y="6208534"/>
          <a:ext cx="227757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576">
                  <a:extLst>
                    <a:ext uri="{9D8B030D-6E8A-4147-A177-3AD203B41FA5}">
                      <a16:colId xmlns:a16="http://schemas.microsoft.com/office/drawing/2014/main" val="3449669777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3970652359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3453503319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844664779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889927280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37665733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2292170160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576218566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1203315784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2783114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 truth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PDF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mPDF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LBV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268416"/>
                  </a:ext>
                </a:extLst>
              </a:tr>
            </a:tbl>
          </a:graphicData>
        </a:graphic>
      </p:graphicFrame>
      <p:pic>
        <p:nvPicPr>
          <p:cNvPr id="140" name="Picture 139" descr="A picture containing text&#10;&#10;Description automatically generated">
            <a:extLst>
              <a:ext uri="{FF2B5EF4-FFF2-40B4-BE49-F238E27FC236}">
                <a16:creationId xmlns:a16="http://schemas.microsoft.com/office/drawing/2014/main" id="{2767235A-882A-7C80-C060-17F70ADF1DB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396" y="8497546"/>
            <a:ext cx="2307927" cy="2286000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3BA02AFE-FC74-46D7-E0DE-6550DD1A787D}"/>
              </a:ext>
            </a:extLst>
          </p:cNvPr>
          <p:cNvSpPr/>
          <p:nvPr/>
        </p:nvSpPr>
        <p:spPr>
          <a:xfrm>
            <a:off x="1036396" y="6257900"/>
            <a:ext cx="22686439" cy="6800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93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D3AA5-1867-7ECD-380F-F65BBB9EA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uncertainty map (Fig. 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155E7-0D90-9FBB-7BEA-E868ACBAF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5425" y="11690350"/>
            <a:ext cx="13163550" cy="4362450"/>
          </a:xfr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F5897B9-0984-3E31-7AB9-550495A1C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751093"/>
              </p:ext>
            </p:extLst>
          </p:nvPr>
        </p:nvGraphicFramePr>
        <p:xfrm>
          <a:off x="5305425" y="11690350"/>
          <a:ext cx="1316355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7850">
                  <a:extLst>
                    <a:ext uri="{9D8B030D-6E8A-4147-A177-3AD203B41FA5}">
                      <a16:colId xmlns:a16="http://schemas.microsoft.com/office/drawing/2014/main" val="2697279885"/>
                    </a:ext>
                  </a:extLst>
                </a:gridCol>
                <a:gridCol w="4387850">
                  <a:extLst>
                    <a:ext uri="{9D8B030D-6E8A-4147-A177-3AD203B41FA5}">
                      <a16:colId xmlns:a16="http://schemas.microsoft.com/office/drawing/2014/main" val="2768953588"/>
                    </a:ext>
                  </a:extLst>
                </a:gridCol>
                <a:gridCol w="4387850">
                  <a:extLst>
                    <a:ext uri="{9D8B030D-6E8A-4147-A177-3AD203B41FA5}">
                      <a16:colId xmlns:a16="http://schemas.microsoft.com/office/drawing/2014/main" val="2323218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 truth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uncertainty mask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 field mask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2293275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83C497F5-8F91-237E-BB51-A9FC9C302529}"/>
              </a:ext>
            </a:extLst>
          </p:cNvPr>
          <p:cNvSpPr/>
          <p:nvPr/>
        </p:nvSpPr>
        <p:spPr>
          <a:xfrm rot="3632310">
            <a:off x="7976673" y="1236109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2867DB8-167C-C822-BABD-719DA888536C}"/>
              </a:ext>
            </a:extLst>
          </p:cNvPr>
          <p:cNvSpPr/>
          <p:nvPr/>
        </p:nvSpPr>
        <p:spPr>
          <a:xfrm rot="3632310">
            <a:off x="12401855" y="1254288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8AFD1C4-C792-A7C0-10B9-2AEC1DDD0362}"/>
              </a:ext>
            </a:extLst>
          </p:cNvPr>
          <p:cNvSpPr/>
          <p:nvPr/>
        </p:nvSpPr>
        <p:spPr>
          <a:xfrm rot="3632310">
            <a:off x="16827037" y="1254288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F5EB2E44-03AE-422B-B1F8-677DB51B1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238" y="8636000"/>
            <a:ext cx="3251200" cy="325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31B20-D237-423C-AD2F-0A32CBA1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Hemorrhage numerical brain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59FFAD-7356-41C0-A658-2B8A9655B240}"/>
              </a:ext>
            </a:extLst>
          </p:cNvPr>
          <p:cNvSpPr txBox="1"/>
          <p:nvPr/>
        </p:nvSpPr>
        <p:spPr>
          <a:xfrm>
            <a:off x="6202617" y="8685366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pic>
        <p:nvPicPr>
          <p:cNvPr id="20" name="Picture 1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FA4B8440-073F-4BCC-912F-664EBCFB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855" y="8636514"/>
            <a:ext cx="3251200" cy="3264333"/>
          </a:xfrm>
          <a:prstGeom prst="rect">
            <a:avLst/>
          </a:prstGeom>
        </p:spPr>
      </p:pic>
      <p:pic>
        <p:nvPicPr>
          <p:cNvPr id="22" name="Picture 21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85C85AAC-AB69-4FD0-8A29-45262967F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055" y="8636000"/>
            <a:ext cx="3251200" cy="3251200"/>
          </a:xfrm>
          <a:prstGeom prst="rect">
            <a:avLst/>
          </a:prstGeom>
        </p:spPr>
      </p:pic>
      <p:pic>
        <p:nvPicPr>
          <p:cNvPr id="24" name="Picture 23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EC5740DC-91B5-4F69-8B9D-1DB29C3528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655" y="8636000"/>
            <a:ext cx="3251200" cy="32512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9A1BBFA-ABAE-4F14-8F8A-AC340300D6AF}"/>
              </a:ext>
            </a:extLst>
          </p:cNvPr>
          <p:cNvSpPr txBox="1"/>
          <p:nvPr/>
        </p:nvSpPr>
        <p:spPr>
          <a:xfrm>
            <a:off x="9453817" y="8685366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1734B3-81E9-4E22-9069-D9B27FF75067}"/>
              </a:ext>
            </a:extLst>
          </p:cNvPr>
          <p:cNvSpPr txBox="1"/>
          <p:nvPr/>
        </p:nvSpPr>
        <p:spPr>
          <a:xfrm>
            <a:off x="12705017" y="8685366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D1E999-A5A4-4D01-9193-CD0ACF3CC9E8}"/>
              </a:ext>
            </a:extLst>
          </p:cNvPr>
          <p:cNvSpPr txBox="1"/>
          <p:nvPr/>
        </p:nvSpPr>
        <p:spPr>
          <a:xfrm>
            <a:off x="15727617" y="8685366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pic>
        <p:nvPicPr>
          <p:cNvPr id="46" name="Picture 45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4B6B3F76-D00B-4033-9B1E-495F33B2D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8" t="50197" r="49002" b="16818"/>
          <a:stretch/>
        </p:blipFill>
        <p:spPr>
          <a:xfrm>
            <a:off x="6001936" y="11883530"/>
            <a:ext cx="3176660" cy="284669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B741774-0CE4-4C13-9A37-7A27FDDF75B3}"/>
              </a:ext>
            </a:extLst>
          </p:cNvPr>
          <p:cNvSpPr txBox="1"/>
          <p:nvPr/>
        </p:nvSpPr>
        <p:spPr>
          <a:xfrm>
            <a:off x="-4532920" y="-7012433"/>
            <a:ext cx="8032679" cy="832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pic>
        <p:nvPicPr>
          <p:cNvPr id="48" name="Picture 4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D5663F6D-E17A-4C2F-871E-E2078E7EA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8" t="50152" r="49002" b="16832"/>
          <a:stretch/>
        </p:blipFill>
        <p:spPr>
          <a:xfrm>
            <a:off x="9169242" y="11883530"/>
            <a:ext cx="3278452" cy="2846699"/>
          </a:xfrm>
          <a:prstGeom prst="rect">
            <a:avLst/>
          </a:prstGeom>
        </p:spPr>
      </p:pic>
      <p:pic>
        <p:nvPicPr>
          <p:cNvPr id="49" name="Picture 4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9EDCC870-479D-4F39-A311-D8DF9ED1BE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8" t="50196" r="49002" b="16818"/>
          <a:stretch/>
        </p:blipFill>
        <p:spPr>
          <a:xfrm>
            <a:off x="12364953" y="11862898"/>
            <a:ext cx="3187932" cy="2856802"/>
          </a:xfrm>
          <a:prstGeom prst="rect">
            <a:avLst/>
          </a:prstGeom>
        </p:spPr>
      </p:pic>
      <p:pic>
        <p:nvPicPr>
          <p:cNvPr id="50" name="Picture 4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0B2AC149-4BB9-425E-91C7-34A21AE80F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9" t="50196" r="49002" b="16818"/>
          <a:stretch/>
        </p:blipFill>
        <p:spPr>
          <a:xfrm>
            <a:off x="15552885" y="11862901"/>
            <a:ext cx="3187932" cy="285680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4861C2-7724-4D2E-B5B2-53DA7735678A}"/>
              </a:ext>
            </a:extLst>
          </p:cNvPr>
          <p:cNvSpPr txBox="1"/>
          <p:nvPr/>
        </p:nvSpPr>
        <p:spPr>
          <a:xfrm>
            <a:off x="4693850" y="-7012433"/>
            <a:ext cx="8032679" cy="104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68785C-34C6-426C-8D04-CF36420A2352}"/>
              </a:ext>
            </a:extLst>
          </p:cNvPr>
          <p:cNvSpPr txBox="1"/>
          <p:nvPr/>
        </p:nvSpPr>
        <p:spPr>
          <a:xfrm>
            <a:off x="13920619" y="-7012433"/>
            <a:ext cx="8032679" cy="104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449A16-0E13-4F31-97B4-49563B5B4959}"/>
              </a:ext>
            </a:extLst>
          </p:cNvPr>
          <p:cNvSpPr txBox="1"/>
          <p:nvPr/>
        </p:nvSpPr>
        <p:spPr>
          <a:xfrm>
            <a:off x="23147389" y="-7012433"/>
            <a:ext cx="8032679" cy="104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pic>
        <p:nvPicPr>
          <p:cNvPr id="6" name="Picture 5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D7205F10-FFB4-47F6-AF1C-51A91BB10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855" y="14716032"/>
            <a:ext cx="3251200" cy="3251200"/>
          </a:xfrm>
          <a:prstGeom prst="rect">
            <a:avLst/>
          </a:prstGeom>
        </p:spPr>
      </p:pic>
      <p:pic>
        <p:nvPicPr>
          <p:cNvPr id="8" name="Picture 7" descr="A picture containing text, ceramic ware, gear&#10;&#10;Description automatically generated">
            <a:extLst>
              <a:ext uri="{FF2B5EF4-FFF2-40B4-BE49-F238E27FC236}">
                <a16:creationId xmlns:a16="http://schemas.microsoft.com/office/drawing/2014/main" id="{5D1A0C12-2C64-45E7-8A91-9FDA905D1E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694" y="14716032"/>
            <a:ext cx="3251200" cy="3251200"/>
          </a:xfrm>
          <a:prstGeom prst="rect">
            <a:avLst/>
          </a:prstGeom>
        </p:spPr>
      </p:pic>
      <p:pic>
        <p:nvPicPr>
          <p:cNvPr id="10" name="Picture 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0B0BA772-5CC5-4CDD-B55D-3503329267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655" y="14702933"/>
            <a:ext cx="3251200" cy="3251200"/>
          </a:xfrm>
          <a:prstGeom prst="rect">
            <a:avLst/>
          </a:prstGeom>
        </p:spPr>
      </p:pic>
      <p:pic>
        <p:nvPicPr>
          <p:cNvPr id="41" name="Picture 40" descr="A picture containing text, ceramic ware, chain, porcelain&#10;&#10;Description automatically generated">
            <a:extLst>
              <a:ext uri="{FF2B5EF4-FFF2-40B4-BE49-F238E27FC236}">
                <a16:creationId xmlns:a16="http://schemas.microsoft.com/office/drawing/2014/main" id="{95A99437-518F-45A0-9F33-7E459ADDD9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651" y="14714129"/>
            <a:ext cx="3251200" cy="32512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970FFFE-3869-4DE3-870D-97EB9CF6AF9C}"/>
              </a:ext>
            </a:extLst>
          </p:cNvPr>
          <p:cNvSpPr/>
          <p:nvPr/>
        </p:nvSpPr>
        <p:spPr>
          <a:xfrm>
            <a:off x="5992238" y="8685366"/>
            <a:ext cx="12743618" cy="9279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22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80E2A-D2F2-4383-92F8-7DCE94BD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</a:t>
            </a:r>
          </a:p>
        </p:txBody>
      </p:sp>
      <p:pic>
        <p:nvPicPr>
          <p:cNvPr id="5" name="Content Placeholder 4" descr="A picture containing outdoor, light, bunch, several&#10;&#10;Description automatically generated">
            <a:extLst>
              <a:ext uri="{FF2B5EF4-FFF2-40B4-BE49-F238E27FC236}">
                <a16:creationId xmlns:a16="http://schemas.microsoft.com/office/drawing/2014/main" id="{E171D7B6-0753-4AF5-845C-B02D186F1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8745538"/>
            <a:ext cx="20504150" cy="10252075"/>
          </a:xfrm>
        </p:spPr>
      </p:pic>
    </p:spTree>
    <p:extLst>
      <p:ext uri="{BB962C8B-B14F-4D97-AF65-F5344CB8AC3E}">
        <p14:creationId xmlns:p14="http://schemas.microsoft.com/office/powerpoint/2010/main" val="972953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5791-E3CF-4FF1-BF9E-EEC1F857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Hemorrhage subjects</a:t>
            </a:r>
          </a:p>
        </p:txBody>
      </p:sp>
      <p:pic>
        <p:nvPicPr>
          <p:cNvPr id="25" name="Content Placeholder 24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EA8D1E3B-B8BA-4C01-A0D5-1F7A1B5EC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90" y="8331670"/>
            <a:ext cx="3251200" cy="3251200"/>
          </a:xfrm>
        </p:spPr>
      </p:pic>
      <p:pic>
        <p:nvPicPr>
          <p:cNvPr id="27" name="Picture 26" descr="A picture containing crater, gear&#10;&#10;Description automatically generated">
            <a:extLst>
              <a:ext uri="{FF2B5EF4-FFF2-40B4-BE49-F238E27FC236}">
                <a16:creationId xmlns:a16="http://schemas.microsoft.com/office/drawing/2014/main" id="{99BF23FD-E352-47AC-B955-8194E400F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790" y="8331670"/>
            <a:ext cx="3251200" cy="3251200"/>
          </a:xfrm>
          <a:prstGeom prst="rect">
            <a:avLst/>
          </a:prstGeom>
        </p:spPr>
      </p:pic>
      <p:pic>
        <p:nvPicPr>
          <p:cNvPr id="29" name="Picture 28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65114E73-554A-4E97-9880-2B2107DE2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990" y="8331670"/>
            <a:ext cx="3251200" cy="3251200"/>
          </a:xfrm>
          <a:prstGeom prst="rect">
            <a:avLst/>
          </a:prstGeom>
        </p:spPr>
      </p:pic>
      <p:pic>
        <p:nvPicPr>
          <p:cNvPr id="31" name="Picture 30" descr="A picture containing crater&#10;&#10;Description automatically generated">
            <a:extLst>
              <a:ext uri="{FF2B5EF4-FFF2-40B4-BE49-F238E27FC236}">
                <a16:creationId xmlns:a16="http://schemas.microsoft.com/office/drawing/2014/main" id="{9E6FEFC4-244B-4466-ACC4-6280CED5F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90" y="11582870"/>
            <a:ext cx="3251200" cy="3251200"/>
          </a:xfrm>
          <a:prstGeom prst="rect">
            <a:avLst/>
          </a:prstGeom>
        </p:spPr>
      </p:pic>
      <p:pic>
        <p:nvPicPr>
          <p:cNvPr id="33" name="Picture 32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822E363A-29FC-4DC6-BD8F-FED97E9B42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790" y="11582870"/>
            <a:ext cx="3251200" cy="3251200"/>
          </a:xfrm>
          <a:prstGeom prst="rect">
            <a:avLst/>
          </a:prstGeom>
        </p:spPr>
      </p:pic>
      <p:pic>
        <p:nvPicPr>
          <p:cNvPr id="35" name="Picture 34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7ED8FF0C-EECF-4C93-9676-5F11D559EA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990" y="11582870"/>
            <a:ext cx="3251200" cy="3251200"/>
          </a:xfrm>
          <a:prstGeom prst="rect">
            <a:avLst/>
          </a:prstGeom>
        </p:spPr>
      </p:pic>
      <p:pic>
        <p:nvPicPr>
          <p:cNvPr id="37" name="Picture 36" descr="A picture containing crater&#10;&#10;Description automatically generated">
            <a:extLst>
              <a:ext uri="{FF2B5EF4-FFF2-40B4-BE49-F238E27FC236}">
                <a16:creationId xmlns:a16="http://schemas.microsoft.com/office/drawing/2014/main" id="{96872BF5-2A3B-4666-9DC7-2A4C1988C3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1" t="18014" r="6442" b="39780"/>
          <a:stretch/>
        </p:blipFill>
        <p:spPr>
          <a:xfrm>
            <a:off x="6629590" y="14834067"/>
            <a:ext cx="3251200" cy="3251200"/>
          </a:xfrm>
          <a:prstGeom prst="rect">
            <a:avLst/>
          </a:prstGeom>
        </p:spPr>
      </p:pic>
      <p:pic>
        <p:nvPicPr>
          <p:cNvPr id="38" name="Picture 37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08851762-6CEF-4555-A764-782ADCFAC7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1" t="18014" r="6442" b="39780"/>
          <a:stretch/>
        </p:blipFill>
        <p:spPr>
          <a:xfrm>
            <a:off x="9880790" y="14834068"/>
            <a:ext cx="3251200" cy="3251201"/>
          </a:xfrm>
          <a:prstGeom prst="rect">
            <a:avLst/>
          </a:prstGeom>
        </p:spPr>
      </p:pic>
      <p:pic>
        <p:nvPicPr>
          <p:cNvPr id="39" name="Picture 38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0BBC8AFE-BC01-424D-A589-C888BFA251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2" t="18014" r="6441" b="39780"/>
          <a:stretch/>
        </p:blipFill>
        <p:spPr>
          <a:xfrm>
            <a:off x="13131990" y="14834068"/>
            <a:ext cx="3251200" cy="325120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14B6CF1-6F8B-4D2C-944E-C52FB59D8150}"/>
              </a:ext>
            </a:extLst>
          </p:cNvPr>
          <p:cNvSpPr/>
          <p:nvPr/>
        </p:nvSpPr>
        <p:spPr>
          <a:xfrm>
            <a:off x="6629590" y="8331668"/>
            <a:ext cx="9753600" cy="9753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9FF0BB-1E58-4676-A734-5256687E6241}"/>
              </a:ext>
            </a:extLst>
          </p:cNvPr>
          <p:cNvSpPr txBox="1"/>
          <p:nvPr/>
        </p:nvSpPr>
        <p:spPr>
          <a:xfrm>
            <a:off x="6858190" y="8331665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BA3F2D-49FD-433C-86D0-F4E3D54CD3EA}"/>
              </a:ext>
            </a:extLst>
          </p:cNvPr>
          <p:cNvSpPr txBox="1"/>
          <p:nvPr/>
        </p:nvSpPr>
        <p:spPr>
          <a:xfrm>
            <a:off x="10109390" y="8331665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26F092-BE3A-45D4-979B-47A1766C109D}"/>
              </a:ext>
            </a:extLst>
          </p:cNvPr>
          <p:cNvSpPr txBox="1"/>
          <p:nvPr/>
        </p:nvSpPr>
        <p:spPr>
          <a:xfrm>
            <a:off x="13342368" y="8331665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3404A036-E6EA-413E-8E21-06616C3352FA}"/>
              </a:ext>
            </a:extLst>
          </p:cNvPr>
          <p:cNvSpPr/>
          <p:nvPr/>
        </p:nvSpPr>
        <p:spPr>
          <a:xfrm rot="2762961">
            <a:off x="15403329" y="16864719"/>
            <a:ext cx="488720" cy="64027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1DC79283-7A7D-44FC-8D3D-CE26DAF8623F}"/>
              </a:ext>
            </a:extLst>
          </p:cNvPr>
          <p:cNvSpPr/>
          <p:nvPr/>
        </p:nvSpPr>
        <p:spPr>
          <a:xfrm rot="2762961">
            <a:off x="12042914" y="16864720"/>
            <a:ext cx="488720" cy="64027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00C3F4AF-793A-4DCF-9DF4-D2631F1A373C}"/>
              </a:ext>
            </a:extLst>
          </p:cNvPr>
          <p:cNvSpPr/>
          <p:nvPr/>
        </p:nvSpPr>
        <p:spPr>
          <a:xfrm rot="2762961">
            <a:off x="8900930" y="16864039"/>
            <a:ext cx="488720" cy="64027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33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94CC-C303-4C02-A3A5-55926FAF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</a:t>
            </a:r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BADC70B0-F78C-4178-821F-1E883C754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8745538"/>
            <a:ext cx="20504150" cy="10252075"/>
          </a:xfrm>
        </p:spPr>
      </p:pic>
    </p:spTree>
    <p:extLst>
      <p:ext uri="{BB962C8B-B14F-4D97-AF65-F5344CB8AC3E}">
        <p14:creationId xmlns:p14="http://schemas.microsoft.com/office/powerpoint/2010/main" val="937414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25B9-D2C0-883F-F3CC-DCF0A884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490" y="1265772"/>
            <a:ext cx="11373587" cy="4595285"/>
          </a:xfrm>
        </p:spPr>
        <p:txBody>
          <a:bodyPr/>
          <a:lstStyle/>
          <a:p>
            <a:r>
              <a:rPr lang="en-US" dirty="0"/>
              <a:t>Numerical simulation</a:t>
            </a:r>
          </a:p>
        </p:txBody>
      </p:sp>
      <p:pic>
        <p:nvPicPr>
          <p:cNvPr id="5" name="Content Placeholder 4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C8D1FEEA-C45A-4304-B85D-7A2D98B17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984257"/>
            <a:ext cx="3251200" cy="3251200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04A2F2C-6640-5FB7-D45B-94280AD69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984257"/>
            <a:ext cx="3251200" cy="32512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757712CB-7DDD-8108-DF78-413618530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984257"/>
            <a:ext cx="3251200" cy="3251200"/>
          </a:xfrm>
          <a:prstGeom prst="rect">
            <a:avLst/>
          </a:prstGeom>
        </p:spPr>
      </p:pic>
      <p:pic>
        <p:nvPicPr>
          <p:cNvPr id="13" name="Picture 12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B4AA8EDA-2BE1-2F1F-58F0-02A3C8364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4235457"/>
            <a:ext cx="3251200" cy="3251200"/>
          </a:xfrm>
          <a:prstGeom prst="rect">
            <a:avLst/>
          </a:prstGeom>
        </p:spPr>
      </p:pic>
      <p:pic>
        <p:nvPicPr>
          <p:cNvPr id="15" name="Picture 14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1DF4A8DD-1A20-45D1-32AD-68116D90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4235457"/>
            <a:ext cx="3251200" cy="3280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560FDA-CB18-7967-97E9-2D9ACDF47B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4235457"/>
            <a:ext cx="3251200" cy="32512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BB9F6D4-F37F-A880-9F17-81926D659EF5}"/>
              </a:ext>
            </a:extLst>
          </p:cNvPr>
          <p:cNvSpPr/>
          <p:nvPr/>
        </p:nvSpPr>
        <p:spPr>
          <a:xfrm>
            <a:off x="12416589" y="984258"/>
            <a:ext cx="10620391" cy="292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7501CFAE-3DB4-70E7-B1A7-AB351CB5B9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932" y="10714161"/>
            <a:ext cx="3251200" cy="3251200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96C60829-6B7C-5500-1879-FAE515D7AE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058" y="10712648"/>
            <a:ext cx="3306774" cy="3251200"/>
          </a:xfrm>
          <a:prstGeom prst="rect">
            <a:avLst/>
          </a:prstGeom>
        </p:spPr>
      </p:pic>
      <p:pic>
        <p:nvPicPr>
          <p:cNvPr id="26" name="Picture 25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8AA95190-617B-3A52-9EA1-E5AE404419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10714161"/>
            <a:ext cx="3251200" cy="325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CD198B-67CF-5E6B-71FA-D132A93A13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2669" y="7516154"/>
            <a:ext cx="3305009" cy="325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D4D65A-2FBD-BD05-10D4-78A44BC5FC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056" y="7486656"/>
            <a:ext cx="3251200" cy="325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BFA3AE-C687-2CD0-AAB4-C2D9ADF7D8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334" y="7462961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37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ABA1-B705-46F4-9A89-049EFD60E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</a:t>
            </a:r>
          </a:p>
        </p:txBody>
      </p:sp>
      <p:pic>
        <p:nvPicPr>
          <p:cNvPr id="5" name="Content Placeholder 4" descr="A picture containing different, several&#10;&#10;Description automatically generated">
            <a:extLst>
              <a:ext uri="{FF2B5EF4-FFF2-40B4-BE49-F238E27FC236}">
                <a16:creationId xmlns:a16="http://schemas.microsoft.com/office/drawing/2014/main" id="{431BD5B2-E751-4B88-B2B0-87AA5C833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10992568"/>
            <a:ext cx="20504150" cy="5758014"/>
          </a:xfrm>
        </p:spPr>
      </p:pic>
    </p:spTree>
    <p:extLst>
      <p:ext uri="{BB962C8B-B14F-4D97-AF65-F5344CB8AC3E}">
        <p14:creationId xmlns:p14="http://schemas.microsoft.com/office/powerpoint/2010/main" val="975110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F8A6-7AE9-4C86-87A4-C95BFF31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</a:t>
            </a:r>
          </a:p>
        </p:txBody>
      </p:sp>
      <p:pic>
        <p:nvPicPr>
          <p:cNvPr id="5" name="Content Placeholder 4" descr="A picture containing text, furniture, several, set&#10;&#10;Description automatically generated">
            <a:extLst>
              <a:ext uri="{FF2B5EF4-FFF2-40B4-BE49-F238E27FC236}">
                <a16:creationId xmlns:a16="http://schemas.microsoft.com/office/drawing/2014/main" id="{FB78146E-0C6B-43CA-BD47-F1A0D9B84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10992568"/>
            <a:ext cx="20504150" cy="5758014"/>
          </a:xfrm>
        </p:spPr>
      </p:pic>
    </p:spTree>
    <p:extLst>
      <p:ext uri="{BB962C8B-B14F-4D97-AF65-F5344CB8AC3E}">
        <p14:creationId xmlns:p14="http://schemas.microsoft.com/office/powerpoint/2010/main" val="653010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6688-85DE-4B8B-8913-6B3D7D17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 5 (old)</a:t>
            </a:r>
          </a:p>
        </p:txBody>
      </p:sp>
      <p:pic>
        <p:nvPicPr>
          <p:cNvPr id="31" name="Picture 30" descr="A close-up of a human brain&#10;&#10;Description automatically generated with medium confidence">
            <a:extLst>
              <a:ext uri="{FF2B5EF4-FFF2-40B4-BE49-F238E27FC236}">
                <a16:creationId xmlns:a16="http://schemas.microsoft.com/office/drawing/2014/main" id="{FA39127B-C69A-4289-AC12-960050C6E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7416800"/>
            <a:ext cx="4876800" cy="4876800"/>
          </a:xfrm>
          <a:prstGeom prst="rect">
            <a:avLst/>
          </a:prstGeom>
        </p:spPr>
      </p:pic>
      <p:pic>
        <p:nvPicPr>
          <p:cNvPr id="33" name="Picture 32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67B7D15B-6F0E-453E-A2F7-A7A2FA509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7416800"/>
            <a:ext cx="4876800" cy="4876800"/>
          </a:xfrm>
          <a:prstGeom prst="rect">
            <a:avLst/>
          </a:prstGeom>
        </p:spPr>
      </p:pic>
      <p:pic>
        <p:nvPicPr>
          <p:cNvPr id="35" name="Picture 34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7ADA5E7E-0488-4E4B-9C5C-FECA978D1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7416800"/>
            <a:ext cx="4876800" cy="4876800"/>
          </a:xfrm>
          <a:prstGeom prst="rect">
            <a:avLst/>
          </a:prstGeom>
        </p:spPr>
      </p:pic>
      <p:pic>
        <p:nvPicPr>
          <p:cNvPr id="37" name="Picture 36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23C68964-405C-4FBF-AD87-28759AAFF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7416800"/>
            <a:ext cx="4876800" cy="4876800"/>
          </a:xfrm>
          <a:prstGeom prst="rect">
            <a:avLst/>
          </a:prstGeom>
        </p:spPr>
      </p:pic>
      <p:pic>
        <p:nvPicPr>
          <p:cNvPr id="39" name="Picture 38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09CA6CF9-18A4-4240-9A76-451589856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12293600"/>
            <a:ext cx="4876800" cy="4876800"/>
          </a:xfrm>
          <a:prstGeom prst="rect">
            <a:avLst/>
          </a:prstGeom>
        </p:spPr>
      </p:pic>
      <p:pic>
        <p:nvPicPr>
          <p:cNvPr id="41" name="Picture 40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BDB20579-83B4-4F83-AC74-56E00A745A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12293600"/>
            <a:ext cx="4876800" cy="4876800"/>
          </a:xfrm>
          <a:prstGeom prst="rect">
            <a:avLst/>
          </a:prstGeom>
        </p:spPr>
      </p:pic>
      <p:pic>
        <p:nvPicPr>
          <p:cNvPr id="43" name="Picture 42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A8322E42-B25D-4877-87F4-10CBC699BE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12293600"/>
            <a:ext cx="4876800" cy="4876800"/>
          </a:xfrm>
          <a:prstGeom prst="rect">
            <a:avLst/>
          </a:prstGeom>
        </p:spPr>
      </p:pic>
      <p:pic>
        <p:nvPicPr>
          <p:cNvPr id="45" name="Picture 44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FDD41904-5CF9-492D-AB6A-48D236474F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12293600"/>
            <a:ext cx="4876800" cy="4876800"/>
          </a:xfrm>
          <a:prstGeom prst="rect">
            <a:avLst/>
          </a:prstGeom>
        </p:spPr>
      </p:pic>
      <p:pic>
        <p:nvPicPr>
          <p:cNvPr id="47" name="Picture 46" descr="A picture containing nature&#10;&#10;Description automatically generated">
            <a:extLst>
              <a:ext uri="{FF2B5EF4-FFF2-40B4-BE49-F238E27FC236}">
                <a16:creationId xmlns:a16="http://schemas.microsoft.com/office/drawing/2014/main" id="{DA88750C-7162-43F8-B8F1-92F484BD3C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17170400"/>
            <a:ext cx="4876800" cy="4876800"/>
          </a:xfrm>
          <a:prstGeom prst="rect">
            <a:avLst/>
          </a:prstGeom>
        </p:spPr>
      </p:pic>
      <p:pic>
        <p:nvPicPr>
          <p:cNvPr id="49" name="Picture 48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D6CE3A22-F148-48DB-AF9E-F09B56B473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17170400"/>
            <a:ext cx="4876800" cy="4876800"/>
          </a:xfrm>
          <a:prstGeom prst="rect">
            <a:avLst/>
          </a:prstGeom>
        </p:spPr>
      </p:pic>
      <p:pic>
        <p:nvPicPr>
          <p:cNvPr id="51" name="Picture 50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D9683960-8447-4820-9287-BC3FE81F15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17170400"/>
            <a:ext cx="4876800" cy="4876800"/>
          </a:xfrm>
          <a:prstGeom prst="rect">
            <a:avLst/>
          </a:prstGeom>
        </p:spPr>
      </p:pic>
      <p:pic>
        <p:nvPicPr>
          <p:cNvPr id="53" name="Picture 52" descr="A picture containing metalware, crater&#10;&#10;Description automatically generated">
            <a:extLst>
              <a:ext uri="{FF2B5EF4-FFF2-40B4-BE49-F238E27FC236}">
                <a16:creationId xmlns:a16="http://schemas.microsoft.com/office/drawing/2014/main" id="{406699AD-A38B-40D4-A9DC-D75DB13E41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17170400"/>
            <a:ext cx="4876800" cy="48768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ECACB0E-9E7A-4454-93E4-5257B68958CC}"/>
              </a:ext>
            </a:extLst>
          </p:cNvPr>
          <p:cNvSpPr txBox="1"/>
          <p:nvPr/>
        </p:nvSpPr>
        <p:spPr>
          <a:xfrm>
            <a:off x="1964266" y="7416799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B82511-977E-421E-96FE-97F4D051CED9}"/>
              </a:ext>
            </a:extLst>
          </p:cNvPr>
          <p:cNvSpPr txBox="1"/>
          <p:nvPr/>
        </p:nvSpPr>
        <p:spPr>
          <a:xfrm>
            <a:off x="6841065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7F46B3-2C59-43FE-A300-04DBABDF534C}"/>
              </a:ext>
            </a:extLst>
          </p:cNvPr>
          <p:cNvSpPr txBox="1"/>
          <p:nvPr/>
        </p:nvSpPr>
        <p:spPr>
          <a:xfrm>
            <a:off x="11717863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1BCE01-C1C6-4519-827A-7739D04F2AE1}"/>
              </a:ext>
            </a:extLst>
          </p:cNvPr>
          <p:cNvSpPr txBox="1"/>
          <p:nvPr/>
        </p:nvSpPr>
        <p:spPr>
          <a:xfrm>
            <a:off x="16594662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</p:spTree>
    <p:extLst>
      <p:ext uri="{BB962C8B-B14F-4D97-AF65-F5344CB8AC3E}">
        <p14:creationId xmlns:p14="http://schemas.microsoft.com/office/powerpoint/2010/main" val="3511992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6688-85DE-4B8B-8913-6B3D7D17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 10 (old)</a:t>
            </a:r>
          </a:p>
        </p:txBody>
      </p:sp>
      <p:pic>
        <p:nvPicPr>
          <p:cNvPr id="31" name="Picture 30" descr="A close-up of a human brain&#10;&#10;Description automatically generated with medium confidence">
            <a:extLst>
              <a:ext uri="{FF2B5EF4-FFF2-40B4-BE49-F238E27FC236}">
                <a16:creationId xmlns:a16="http://schemas.microsoft.com/office/drawing/2014/main" id="{FA39127B-C69A-4289-AC12-960050C6E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7416800"/>
            <a:ext cx="4876800" cy="4876800"/>
          </a:xfrm>
          <a:prstGeom prst="rect">
            <a:avLst/>
          </a:prstGeom>
        </p:spPr>
      </p:pic>
      <p:pic>
        <p:nvPicPr>
          <p:cNvPr id="33" name="Picture 32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67B7D15B-6F0E-453E-A2F7-A7A2FA509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7416800"/>
            <a:ext cx="4876800" cy="4876800"/>
          </a:xfrm>
          <a:prstGeom prst="rect">
            <a:avLst/>
          </a:prstGeom>
        </p:spPr>
      </p:pic>
      <p:pic>
        <p:nvPicPr>
          <p:cNvPr id="35" name="Picture 34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7ADA5E7E-0488-4E4B-9C5C-FECA978D1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7416800"/>
            <a:ext cx="4876800" cy="4876800"/>
          </a:xfrm>
          <a:prstGeom prst="rect">
            <a:avLst/>
          </a:prstGeom>
        </p:spPr>
      </p:pic>
      <p:pic>
        <p:nvPicPr>
          <p:cNvPr id="37" name="Picture 36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23C68964-405C-4FBF-AD87-28759AAFF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7416800"/>
            <a:ext cx="4876800" cy="4876800"/>
          </a:xfrm>
          <a:prstGeom prst="rect">
            <a:avLst/>
          </a:prstGeom>
        </p:spPr>
      </p:pic>
      <p:pic>
        <p:nvPicPr>
          <p:cNvPr id="39" name="Picture 38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09CA6CF9-18A4-4240-9A76-451589856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12293600"/>
            <a:ext cx="4876800" cy="4876800"/>
          </a:xfrm>
          <a:prstGeom prst="rect">
            <a:avLst/>
          </a:prstGeom>
        </p:spPr>
      </p:pic>
      <p:pic>
        <p:nvPicPr>
          <p:cNvPr id="41" name="Picture 40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BDB20579-83B4-4F83-AC74-56E00A745A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12293600"/>
            <a:ext cx="4876800" cy="4876800"/>
          </a:xfrm>
          <a:prstGeom prst="rect">
            <a:avLst/>
          </a:prstGeom>
        </p:spPr>
      </p:pic>
      <p:pic>
        <p:nvPicPr>
          <p:cNvPr id="43" name="Picture 42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A8322E42-B25D-4877-87F4-10CBC699BE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12293600"/>
            <a:ext cx="4876800" cy="4876800"/>
          </a:xfrm>
          <a:prstGeom prst="rect">
            <a:avLst/>
          </a:prstGeom>
        </p:spPr>
      </p:pic>
      <p:pic>
        <p:nvPicPr>
          <p:cNvPr id="45" name="Picture 44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FDD41904-5CF9-492D-AB6A-48D236474F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12293600"/>
            <a:ext cx="4876800" cy="4876800"/>
          </a:xfrm>
          <a:prstGeom prst="rect">
            <a:avLst/>
          </a:prstGeom>
        </p:spPr>
      </p:pic>
      <p:pic>
        <p:nvPicPr>
          <p:cNvPr id="47" name="Picture 46" descr="A picture containing nature&#10;&#10;Description automatically generated">
            <a:extLst>
              <a:ext uri="{FF2B5EF4-FFF2-40B4-BE49-F238E27FC236}">
                <a16:creationId xmlns:a16="http://schemas.microsoft.com/office/drawing/2014/main" id="{DA88750C-7162-43F8-B8F1-92F484BD3C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17170400"/>
            <a:ext cx="4876800" cy="4876800"/>
          </a:xfrm>
          <a:prstGeom prst="rect">
            <a:avLst/>
          </a:prstGeom>
        </p:spPr>
      </p:pic>
      <p:pic>
        <p:nvPicPr>
          <p:cNvPr id="49" name="Picture 48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D6CE3A22-F148-48DB-AF9E-F09B56B473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17170400"/>
            <a:ext cx="4876800" cy="4876800"/>
          </a:xfrm>
          <a:prstGeom prst="rect">
            <a:avLst/>
          </a:prstGeom>
        </p:spPr>
      </p:pic>
      <p:pic>
        <p:nvPicPr>
          <p:cNvPr id="51" name="Picture 50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D9683960-8447-4820-9287-BC3FE81F15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17170400"/>
            <a:ext cx="4876800" cy="4876800"/>
          </a:xfrm>
          <a:prstGeom prst="rect">
            <a:avLst/>
          </a:prstGeom>
        </p:spPr>
      </p:pic>
      <p:pic>
        <p:nvPicPr>
          <p:cNvPr id="53" name="Picture 52" descr="A picture containing metalware, crater&#10;&#10;Description automatically generated">
            <a:extLst>
              <a:ext uri="{FF2B5EF4-FFF2-40B4-BE49-F238E27FC236}">
                <a16:creationId xmlns:a16="http://schemas.microsoft.com/office/drawing/2014/main" id="{406699AD-A38B-40D4-A9DC-D75DB13E41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17170400"/>
            <a:ext cx="4876800" cy="48768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ECACB0E-9E7A-4454-93E4-5257B68958CC}"/>
              </a:ext>
            </a:extLst>
          </p:cNvPr>
          <p:cNvSpPr txBox="1"/>
          <p:nvPr/>
        </p:nvSpPr>
        <p:spPr>
          <a:xfrm>
            <a:off x="1964266" y="7416799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B82511-977E-421E-96FE-97F4D051CED9}"/>
              </a:ext>
            </a:extLst>
          </p:cNvPr>
          <p:cNvSpPr txBox="1"/>
          <p:nvPr/>
        </p:nvSpPr>
        <p:spPr>
          <a:xfrm>
            <a:off x="6841065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7F46B3-2C59-43FE-A300-04DBABDF534C}"/>
              </a:ext>
            </a:extLst>
          </p:cNvPr>
          <p:cNvSpPr txBox="1"/>
          <p:nvPr/>
        </p:nvSpPr>
        <p:spPr>
          <a:xfrm>
            <a:off x="11717863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1BCE01-C1C6-4519-827A-7739D04F2AE1}"/>
              </a:ext>
            </a:extLst>
          </p:cNvPr>
          <p:cNvSpPr txBox="1"/>
          <p:nvPr/>
        </p:nvSpPr>
        <p:spPr>
          <a:xfrm>
            <a:off x="16594662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</p:spTree>
    <p:extLst>
      <p:ext uri="{BB962C8B-B14F-4D97-AF65-F5344CB8AC3E}">
        <p14:creationId xmlns:p14="http://schemas.microsoft.com/office/powerpoint/2010/main" val="1406898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picture containing crater, gear, hydrozoan&#10;&#10;Description automatically generated">
            <a:extLst>
              <a:ext uri="{FF2B5EF4-FFF2-40B4-BE49-F238E27FC236}">
                <a16:creationId xmlns:a16="http://schemas.microsoft.com/office/drawing/2014/main" id="{04D6F20C-876F-08C5-82D2-7ED38320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06" y="18371781"/>
            <a:ext cx="2576411" cy="2578608"/>
          </a:xfrm>
          <a:prstGeom prst="rect">
            <a:avLst/>
          </a:prstGeom>
        </p:spPr>
      </p:pic>
      <p:pic>
        <p:nvPicPr>
          <p:cNvPr id="46" name="Picture 45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F77D5FBC-2F36-B43B-7350-C2A27593D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035" y="16040365"/>
            <a:ext cx="2613657" cy="2578608"/>
          </a:xfrm>
          <a:prstGeom prst="rect">
            <a:avLst/>
          </a:prstGeom>
        </p:spPr>
      </p:pic>
      <p:pic>
        <p:nvPicPr>
          <p:cNvPr id="42" name="Picture 41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79BD0E40-7F10-2C14-EF48-C48D5F61C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165" y="13574046"/>
            <a:ext cx="2578608" cy="2578608"/>
          </a:xfrm>
          <a:prstGeom prst="rect">
            <a:avLst/>
          </a:prstGeom>
        </p:spPr>
      </p:pic>
      <p:pic>
        <p:nvPicPr>
          <p:cNvPr id="37" name="Picture 36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2D57EE59-4F68-C1A0-05FF-71458FBE9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790" y="11015860"/>
            <a:ext cx="2578608" cy="2578608"/>
          </a:xfrm>
          <a:prstGeom prst="rect">
            <a:avLst/>
          </a:prstGeom>
        </p:spPr>
      </p:pic>
      <p:pic>
        <p:nvPicPr>
          <p:cNvPr id="29" name="Picture 28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4149F9D5-405E-161E-975B-A081DD724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693" y="8564306"/>
            <a:ext cx="2578608" cy="2578608"/>
          </a:xfrm>
          <a:prstGeom prst="rect">
            <a:avLst/>
          </a:prstGeom>
        </p:spPr>
      </p:pic>
      <p:pic>
        <p:nvPicPr>
          <p:cNvPr id="40" name="Picture 39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F0A82F5F-6288-415F-24EB-5D645CA6F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787" y="6027176"/>
            <a:ext cx="2578608" cy="257860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0049B09-F532-47FE-AB7A-199FEFF5655D}"/>
              </a:ext>
            </a:extLst>
          </p:cNvPr>
          <p:cNvSpPr txBox="1"/>
          <p:nvPr/>
        </p:nvSpPr>
        <p:spPr>
          <a:xfrm>
            <a:off x="5450261" y="5861057"/>
            <a:ext cx="4876799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E59F6C9-6458-4225-B64C-386F0F9BD0D9}"/>
              </a:ext>
            </a:extLst>
          </p:cNvPr>
          <p:cNvSpPr txBox="1"/>
          <p:nvPr/>
        </p:nvSpPr>
        <p:spPr>
          <a:xfrm>
            <a:off x="8152626" y="6079337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30255-E483-45DA-83D1-D18F35A6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subjects combined (Fig. 5)</a:t>
            </a:r>
          </a:p>
        </p:txBody>
      </p:sp>
      <p:pic>
        <p:nvPicPr>
          <p:cNvPr id="4" name="Picture 3" descr="A close-up of a human brain&#10;&#10;Description automatically generated with medium confidence">
            <a:extLst>
              <a:ext uri="{FF2B5EF4-FFF2-40B4-BE49-F238E27FC236}">
                <a16:creationId xmlns:a16="http://schemas.microsoft.com/office/drawing/2014/main" id="{092B5735-7889-4BF0-B328-92C09F7E30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18" y="6024347"/>
            <a:ext cx="2581317" cy="2578608"/>
          </a:xfrm>
          <a:prstGeom prst="rect">
            <a:avLst/>
          </a:prstGeom>
        </p:spPr>
      </p:pic>
      <p:pic>
        <p:nvPicPr>
          <p:cNvPr id="6" name="Picture 5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D15EB79C-BBF1-49B6-872B-271CF56FD4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543" y="6024200"/>
            <a:ext cx="2578608" cy="2578608"/>
          </a:xfrm>
          <a:prstGeom prst="rect">
            <a:avLst/>
          </a:prstGeom>
        </p:spPr>
      </p:pic>
      <p:pic>
        <p:nvPicPr>
          <p:cNvPr id="7" name="Picture 6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64241A31-53EA-4DCD-924B-E35C79DD4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895" y="6024200"/>
            <a:ext cx="2638647" cy="2578608"/>
          </a:xfrm>
          <a:prstGeom prst="rect">
            <a:avLst/>
          </a:prstGeom>
        </p:spPr>
      </p:pic>
      <p:pic>
        <p:nvPicPr>
          <p:cNvPr id="8" name="Picture 7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26C6B430-0019-419F-BC79-505656A49B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43" y="8602952"/>
            <a:ext cx="2608992" cy="2578608"/>
          </a:xfrm>
          <a:prstGeom prst="rect">
            <a:avLst/>
          </a:prstGeom>
        </p:spPr>
      </p:pic>
      <p:pic>
        <p:nvPicPr>
          <p:cNvPr id="10" name="Picture 9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28FADF59-0945-49BC-876F-CF61EB181C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191" y="8602805"/>
            <a:ext cx="2578608" cy="2578608"/>
          </a:xfrm>
          <a:prstGeom prst="rect">
            <a:avLst/>
          </a:prstGeom>
        </p:spPr>
      </p:pic>
      <p:pic>
        <p:nvPicPr>
          <p:cNvPr id="11" name="Picture 10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0C9D49D6-9003-4EEC-8CFD-EB2511141D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543" y="8602805"/>
            <a:ext cx="2638647" cy="2578608"/>
          </a:xfrm>
          <a:prstGeom prst="rect">
            <a:avLst/>
          </a:prstGeom>
        </p:spPr>
      </p:pic>
      <p:pic>
        <p:nvPicPr>
          <p:cNvPr id="12" name="Picture 11" descr="A picture containing nature&#10;&#10;Description automatically generated">
            <a:extLst>
              <a:ext uri="{FF2B5EF4-FFF2-40B4-BE49-F238E27FC236}">
                <a16:creationId xmlns:a16="http://schemas.microsoft.com/office/drawing/2014/main" id="{00477250-EA7E-419B-82DD-E8AE1B7999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18" y="10901144"/>
            <a:ext cx="2581317" cy="2578608"/>
          </a:xfrm>
          <a:prstGeom prst="rect">
            <a:avLst/>
          </a:prstGeom>
        </p:spPr>
      </p:pic>
      <p:pic>
        <p:nvPicPr>
          <p:cNvPr id="14" name="Picture 13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EA720DC5-3B24-406B-9F4F-98E9C35F25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543" y="10900997"/>
            <a:ext cx="2638647" cy="2578608"/>
          </a:xfrm>
          <a:prstGeom prst="rect">
            <a:avLst/>
          </a:prstGeom>
        </p:spPr>
      </p:pic>
      <p:pic>
        <p:nvPicPr>
          <p:cNvPr id="15" name="Picture 14" descr="A picture containing metalware, crater&#10;&#10;Description automatically generated">
            <a:extLst>
              <a:ext uri="{FF2B5EF4-FFF2-40B4-BE49-F238E27FC236}">
                <a16:creationId xmlns:a16="http://schemas.microsoft.com/office/drawing/2014/main" id="{6EEAC2BF-D12F-4CBB-8088-C84CED4126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191" y="10900997"/>
            <a:ext cx="2578608" cy="257860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A8AFE78-5876-4385-A4BE-218D81843E45}"/>
              </a:ext>
            </a:extLst>
          </p:cNvPr>
          <p:cNvSpPr txBox="1"/>
          <p:nvPr/>
        </p:nvSpPr>
        <p:spPr>
          <a:xfrm>
            <a:off x="15837147" y="6079190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F3AEBF5F-84AD-4478-92DC-46FD9D81ADA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739" y="13469380"/>
            <a:ext cx="2578608" cy="2578608"/>
          </a:xfrm>
          <a:prstGeom prst="rect">
            <a:avLst/>
          </a:prstGeom>
        </p:spPr>
      </p:pic>
      <p:pic>
        <p:nvPicPr>
          <p:cNvPr id="86" name="Picture 85" descr="A picture containing arthropod, invertebrate, hydrozoan&#10;&#10;Description automatically generated">
            <a:extLst>
              <a:ext uri="{FF2B5EF4-FFF2-40B4-BE49-F238E27FC236}">
                <a16:creationId xmlns:a16="http://schemas.microsoft.com/office/drawing/2014/main" id="{59022D50-28D4-4E59-9CBA-699E26043E0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587" y="13469233"/>
            <a:ext cx="2578608" cy="2578608"/>
          </a:xfrm>
          <a:prstGeom prst="rect">
            <a:avLst/>
          </a:prstGeom>
        </p:spPr>
      </p:pic>
      <p:pic>
        <p:nvPicPr>
          <p:cNvPr id="87" name="Picture 86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BDEE1E77-A0B3-40CB-8994-C41E27DEA9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940" y="13469233"/>
            <a:ext cx="2638647" cy="2578608"/>
          </a:xfrm>
          <a:prstGeom prst="rect">
            <a:avLst/>
          </a:prstGeom>
        </p:spPr>
      </p:pic>
      <p:pic>
        <p:nvPicPr>
          <p:cNvPr id="91" name="Picture 90" descr="A picture containing crater&#10;&#10;Description automatically generated">
            <a:extLst>
              <a:ext uri="{FF2B5EF4-FFF2-40B4-BE49-F238E27FC236}">
                <a16:creationId xmlns:a16="http://schemas.microsoft.com/office/drawing/2014/main" id="{529A4851-378F-4C38-B752-D39F4674628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975" y="16040512"/>
            <a:ext cx="2578608" cy="2578608"/>
          </a:xfrm>
          <a:prstGeom prst="rect">
            <a:avLst/>
          </a:prstGeom>
        </p:spPr>
      </p:pic>
      <p:pic>
        <p:nvPicPr>
          <p:cNvPr id="93" name="Picture 92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F8D50DBA-2077-4F16-BE89-D36334DF89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776" y="16047841"/>
            <a:ext cx="2638647" cy="2578608"/>
          </a:xfrm>
          <a:prstGeom prst="rect">
            <a:avLst/>
          </a:prstGeom>
        </p:spPr>
      </p:pic>
      <p:pic>
        <p:nvPicPr>
          <p:cNvPr id="94" name="Picture 93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4E394973-1E15-492B-9BDB-26E54A10BAF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908" y="16040365"/>
            <a:ext cx="2578608" cy="2578608"/>
          </a:xfrm>
          <a:prstGeom prst="rect">
            <a:avLst/>
          </a:prstGeom>
        </p:spPr>
      </p:pic>
      <p:pic>
        <p:nvPicPr>
          <p:cNvPr id="95" name="Picture 94" descr="A picture containing nature&#10;&#10;Description automatically generated">
            <a:extLst>
              <a:ext uri="{FF2B5EF4-FFF2-40B4-BE49-F238E27FC236}">
                <a16:creationId xmlns:a16="http://schemas.microsoft.com/office/drawing/2014/main" id="{0139C531-B35A-4F65-9A9E-B7E0F58DE88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526" y="18346182"/>
            <a:ext cx="2578608" cy="2578608"/>
          </a:xfrm>
          <a:prstGeom prst="rect">
            <a:avLst/>
          </a:prstGeom>
        </p:spPr>
      </p:pic>
      <p:pic>
        <p:nvPicPr>
          <p:cNvPr id="96" name="Picture 95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9F02F3E0-7272-44B1-A346-0EE6A09B682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382" y="18346035"/>
            <a:ext cx="2658770" cy="257860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E2F9068-BA37-4004-A964-CFA22A50A8AC}"/>
              </a:ext>
            </a:extLst>
          </p:cNvPr>
          <p:cNvSpPr/>
          <p:nvPr/>
        </p:nvSpPr>
        <p:spPr>
          <a:xfrm>
            <a:off x="6717975" y="6020606"/>
            <a:ext cx="12925122" cy="149204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0A28B6-864A-4A3E-B02D-CBD3082637B4}"/>
              </a:ext>
            </a:extLst>
          </p:cNvPr>
          <p:cNvSpPr txBox="1"/>
          <p:nvPr/>
        </p:nvSpPr>
        <p:spPr>
          <a:xfrm>
            <a:off x="13279414" y="6082931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873F65-6760-4FFC-B3AF-99910B80086F}"/>
              </a:ext>
            </a:extLst>
          </p:cNvPr>
          <p:cNvSpPr txBox="1"/>
          <p:nvPr/>
        </p:nvSpPr>
        <p:spPr>
          <a:xfrm>
            <a:off x="5568879" y="6083078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</a:p>
        </p:txBody>
      </p:sp>
      <p:pic>
        <p:nvPicPr>
          <p:cNvPr id="5" name="Picture 4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509C7B40-BF99-7AA2-5B90-1C92E1F5B9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489" y="18346182"/>
            <a:ext cx="2578608" cy="2578608"/>
          </a:xfrm>
          <a:prstGeom prst="rect">
            <a:avLst/>
          </a:prstGeom>
        </p:spPr>
      </p:pic>
      <p:pic>
        <p:nvPicPr>
          <p:cNvPr id="13" name="Picture 12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63B27E01-58D9-A7A3-F1E8-03906011A5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881370" y="6033350"/>
            <a:ext cx="2578608" cy="25786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F4A4B61-566B-C954-D852-1E2DE0301044}"/>
              </a:ext>
            </a:extLst>
          </p:cNvPr>
          <p:cNvSpPr txBox="1"/>
          <p:nvPr/>
        </p:nvSpPr>
        <p:spPr>
          <a:xfrm>
            <a:off x="10720680" y="6067961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pic>
        <p:nvPicPr>
          <p:cNvPr id="18" name="Picture 17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68D309CE-BA4C-503F-B1F7-0E0714FE801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053" y="8587476"/>
            <a:ext cx="2617518" cy="2578608"/>
          </a:xfrm>
          <a:prstGeom prst="rect">
            <a:avLst/>
          </a:prstGeom>
        </p:spPr>
      </p:pic>
      <p:pic>
        <p:nvPicPr>
          <p:cNvPr id="21" name="Picture 20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18F098EA-EBE8-612B-8EC4-F56F2838BC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101" y="10963773"/>
            <a:ext cx="2617518" cy="257860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90B6A0-172A-42FF-8445-C33AAF9D4CEA}"/>
              </a:ext>
            </a:extLst>
          </p:cNvPr>
          <p:cNvCxnSpPr>
            <a:cxnSpLocks/>
            <a:endCxn id="33" idx="3"/>
          </p:cNvCxnSpPr>
          <p:nvPr/>
        </p:nvCxnSpPr>
        <p:spPr>
          <a:xfrm>
            <a:off x="6729985" y="13469380"/>
            <a:ext cx="12913112" cy="11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3CC7B8E2-A9C5-3AC9-0D69-33E969743C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887908" y="13515945"/>
            <a:ext cx="2578608" cy="2617518"/>
          </a:xfrm>
          <a:prstGeom prst="rect">
            <a:avLst/>
          </a:prstGeom>
        </p:spPr>
      </p:pic>
      <p:pic>
        <p:nvPicPr>
          <p:cNvPr id="27" name="Picture 26" descr="A close up of a rock&#10;&#10;Description automatically generated with medium confidence">
            <a:extLst>
              <a:ext uri="{FF2B5EF4-FFF2-40B4-BE49-F238E27FC236}">
                <a16:creationId xmlns:a16="http://schemas.microsoft.com/office/drawing/2014/main" id="{07FE5490-4942-1106-24E2-B945C8A1C86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693" y="15983178"/>
            <a:ext cx="2600076" cy="25786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05E72E-90F3-C3E2-DAE1-3DEE6AFAE55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890" y="18345888"/>
            <a:ext cx="2681426" cy="2578608"/>
          </a:xfrm>
          <a:prstGeom prst="rect">
            <a:avLst/>
          </a:prstGeom>
        </p:spPr>
      </p:pic>
      <p:sp>
        <p:nvSpPr>
          <p:cNvPr id="53" name="Arrow: Down 52">
            <a:extLst>
              <a:ext uri="{FF2B5EF4-FFF2-40B4-BE49-F238E27FC236}">
                <a16:creationId xmlns:a16="http://schemas.microsoft.com/office/drawing/2014/main" id="{F1E1D4D1-6A2A-B937-AF4A-AF24C19503A0}"/>
              </a:ext>
            </a:extLst>
          </p:cNvPr>
          <p:cNvSpPr/>
          <p:nvPr/>
        </p:nvSpPr>
        <p:spPr>
          <a:xfrm rot="9171623">
            <a:off x="8477082" y="1065881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542E9F82-F8A6-A524-2AF7-7C115096BAE2}"/>
              </a:ext>
            </a:extLst>
          </p:cNvPr>
          <p:cNvSpPr/>
          <p:nvPr/>
        </p:nvSpPr>
        <p:spPr>
          <a:xfrm rot="9171623">
            <a:off x="8477084" y="1296721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8D4A3D69-E4CD-0189-43F9-C2DE880F99F0}"/>
              </a:ext>
            </a:extLst>
          </p:cNvPr>
          <p:cNvSpPr/>
          <p:nvPr/>
        </p:nvSpPr>
        <p:spPr>
          <a:xfrm rot="9171623">
            <a:off x="8529178" y="742926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0CD6EF20-647D-75B2-88CA-2F977E622F64}"/>
              </a:ext>
            </a:extLst>
          </p:cNvPr>
          <p:cNvSpPr/>
          <p:nvPr/>
        </p:nvSpPr>
        <p:spPr>
          <a:xfrm rot="9171623">
            <a:off x="11100872" y="1061149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6ADBF0B9-3A39-D954-5616-E1C4C06279F0}"/>
              </a:ext>
            </a:extLst>
          </p:cNvPr>
          <p:cNvSpPr/>
          <p:nvPr/>
        </p:nvSpPr>
        <p:spPr>
          <a:xfrm rot="9171623">
            <a:off x="11100874" y="1291989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6DBED7FA-0E10-BD22-56D1-F7AF62DD30EA}"/>
              </a:ext>
            </a:extLst>
          </p:cNvPr>
          <p:cNvSpPr/>
          <p:nvPr/>
        </p:nvSpPr>
        <p:spPr>
          <a:xfrm rot="9171623">
            <a:off x="13682419" y="1057205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BC6B9FF9-5EA3-C9CF-AB62-D857A9426DF7}"/>
              </a:ext>
            </a:extLst>
          </p:cNvPr>
          <p:cNvSpPr/>
          <p:nvPr/>
        </p:nvSpPr>
        <p:spPr>
          <a:xfrm rot="9171623">
            <a:off x="13682421" y="1288045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56727EAC-CD46-2592-7C0B-67F7C71FEC36}"/>
              </a:ext>
            </a:extLst>
          </p:cNvPr>
          <p:cNvSpPr/>
          <p:nvPr/>
        </p:nvSpPr>
        <p:spPr>
          <a:xfrm rot="9171623">
            <a:off x="16306209" y="10524732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2821D879-62FB-E98C-BE96-E8698952A32D}"/>
              </a:ext>
            </a:extLst>
          </p:cNvPr>
          <p:cNvSpPr/>
          <p:nvPr/>
        </p:nvSpPr>
        <p:spPr>
          <a:xfrm rot="9171623">
            <a:off x="16306211" y="1283313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A10EFD1A-C0CE-7700-57D0-C752803A4621}"/>
              </a:ext>
            </a:extLst>
          </p:cNvPr>
          <p:cNvSpPr/>
          <p:nvPr/>
        </p:nvSpPr>
        <p:spPr>
          <a:xfrm rot="9171623">
            <a:off x="18819413" y="1049909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E4695F39-7206-C645-8B08-05DADC14CC12}"/>
              </a:ext>
            </a:extLst>
          </p:cNvPr>
          <p:cNvSpPr/>
          <p:nvPr/>
        </p:nvSpPr>
        <p:spPr>
          <a:xfrm rot="9171623">
            <a:off x="18819415" y="1280749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0DF2FFB0-05EC-E20B-2B85-D633E2B42B36}"/>
              </a:ext>
            </a:extLst>
          </p:cNvPr>
          <p:cNvSpPr/>
          <p:nvPr/>
        </p:nvSpPr>
        <p:spPr>
          <a:xfrm rot="9171623">
            <a:off x="8262848" y="2040716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C892CA21-EB66-7F64-E8DE-B94207381E33}"/>
              </a:ext>
            </a:extLst>
          </p:cNvPr>
          <p:cNvSpPr/>
          <p:nvPr/>
        </p:nvSpPr>
        <p:spPr>
          <a:xfrm rot="9171623">
            <a:off x="8495324" y="1814247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DD49CA90-9DA1-6A19-D06E-9994422F64B3}"/>
              </a:ext>
            </a:extLst>
          </p:cNvPr>
          <p:cNvSpPr/>
          <p:nvPr/>
        </p:nvSpPr>
        <p:spPr>
          <a:xfrm rot="9171623">
            <a:off x="8608932" y="1509636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30FF22B8-EEBD-6660-8355-E3A51C845F82}"/>
              </a:ext>
            </a:extLst>
          </p:cNvPr>
          <p:cNvSpPr/>
          <p:nvPr/>
        </p:nvSpPr>
        <p:spPr>
          <a:xfrm rot="9171623">
            <a:off x="10843768" y="20365194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F7CAC587-ACEA-65FF-E05D-004EA8026F3E}"/>
              </a:ext>
            </a:extLst>
          </p:cNvPr>
          <p:cNvSpPr/>
          <p:nvPr/>
        </p:nvSpPr>
        <p:spPr>
          <a:xfrm rot="9171623">
            <a:off x="11076244" y="1810049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Down 75">
            <a:extLst>
              <a:ext uri="{FF2B5EF4-FFF2-40B4-BE49-F238E27FC236}">
                <a16:creationId xmlns:a16="http://schemas.microsoft.com/office/drawing/2014/main" id="{2D455695-62CF-9D45-11C2-0D6CA27E86B3}"/>
              </a:ext>
            </a:extLst>
          </p:cNvPr>
          <p:cNvSpPr/>
          <p:nvPr/>
        </p:nvSpPr>
        <p:spPr>
          <a:xfrm rot="9171623">
            <a:off x="11189852" y="15054395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Down 76">
            <a:extLst>
              <a:ext uri="{FF2B5EF4-FFF2-40B4-BE49-F238E27FC236}">
                <a16:creationId xmlns:a16="http://schemas.microsoft.com/office/drawing/2014/main" id="{D283437B-B500-901F-FBB8-8104B4FCB13F}"/>
              </a:ext>
            </a:extLst>
          </p:cNvPr>
          <p:cNvSpPr/>
          <p:nvPr/>
        </p:nvSpPr>
        <p:spPr>
          <a:xfrm rot="9171623">
            <a:off x="13464260" y="20365194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Down 77">
            <a:extLst>
              <a:ext uri="{FF2B5EF4-FFF2-40B4-BE49-F238E27FC236}">
                <a16:creationId xmlns:a16="http://schemas.microsoft.com/office/drawing/2014/main" id="{BB1426EB-ACC8-43D9-F32C-37EB8FFDA3D2}"/>
              </a:ext>
            </a:extLst>
          </p:cNvPr>
          <p:cNvSpPr/>
          <p:nvPr/>
        </p:nvSpPr>
        <p:spPr>
          <a:xfrm rot="9171623">
            <a:off x="13696736" y="1810049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02B2DF85-5725-7173-1CC8-D623D6C91FDF}"/>
              </a:ext>
            </a:extLst>
          </p:cNvPr>
          <p:cNvSpPr/>
          <p:nvPr/>
        </p:nvSpPr>
        <p:spPr>
          <a:xfrm rot="9171623">
            <a:off x="13810344" y="15054395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46E61109-9302-3902-16A8-1400650146E2}"/>
              </a:ext>
            </a:extLst>
          </p:cNvPr>
          <p:cNvSpPr/>
          <p:nvPr/>
        </p:nvSpPr>
        <p:spPr>
          <a:xfrm rot="9171623">
            <a:off x="16045180" y="2032322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899BD01C-8B65-718E-11A3-D7C212F25037}"/>
              </a:ext>
            </a:extLst>
          </p:cNvPr>
          <p:cNvSpPr/>
          <p:nvPr/>
        </p:nvSpPr>
        <p:spPr>
          <a:xfrm rot="9171623">
            <a:off x="16277656" y="18058523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A11C31BF-9A58-078B-C7F1-2CC5350F15AC}"/>
              </a:ext>
            </a:extLst>
          </p:cNvPr>
          <p:cNvSpPr/>
          <p:nvPr/>
        </p:nvSpPr>
        <p:spPr>
          <a:xfrm rot="9171623">
            <a:off x="16391264" y="1501242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A804F8A9-2D75-BA26-E7D6-22BC1CC48DDA}"/>
              </a:ext>
            </a:extLst>
          </p:cNvPr>
          <p:cNvSpPr/>
          <p:nvPr/>
        </p:nvSpPr>
        <p:spPr>
          <a:xfrm rot="9171623">
            <a:off x="18594777" y="2028658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753A38DE-A415-A593-19A6-0454953E5408}"/>
              </a:ext>
            </a:extLst>
          </p:cNvPr>
          <p:cNvSpPr/>
          <p:nvPr/>
        </p:nvSpPr>
        <p:spPr>
          <a:xfrm rot="9171623">
            <a:off x="18827253" y="1802188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7DA0B851-A612-D42E-647A-DD0B0C246C31}"/>
              </a:ext>
            </a:extLst>
          </p:cNvPr>
          <p:cNvSpPr/>
          <p:nvPr/>
        </p:nvSpPr>
        <p:spPr>
          <a:xfrm rot="9171623">
            <a:off x="18940861" y="1497578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row: Down 88">
            <a:extLst>
              <a:ext uri="{FF2B5EF4-FFF2-40B4-BE49-F238E27FC236}">
                <a16:creationId xmlns:a16="http://schemas.microsoft.com/office/drawing/2014/main" id="{22EAF1FD-CCC5-36AE-23D6-4031D0D5501A}"/>
              </a:ext>
            </a:extLst>
          </p:cNvPr>
          <p:cNvSpPr/>
          <p:nvPr/>
        </p:nvSpPr>
        <p:spPr>
          <a:xfrm rot="9171623">
            <a:off x="11138872" y="743563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19874C40-E162-94B8-088E-3DA26E1D8042}"/>
              </a:ext>
            </a:extLst>
          </p:cNvPr>
          <p:cNvSpPr/>
          <p:nvPr/>
        </p:nvSpPr>
        <p:spPr>
          <a:xfrm rot="9171623">
            <a:off x="13689229" y="743442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F7D91F05-B5A8-BB94-C686-BC12AACE4758}"/>
              </a:ext>
            </a:extLst>
          </p:cNvPr>
          <p:cNvSpPr/>
          <p:nvPr/>
        </p:nvSpPr>
        <p:spPr>
          <a:xfrm rot="9171623">
            <a:off x="16298923" y="744080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Arrow: Down 96">
            <a:extLst>
              <a:ext uri="{FF2B5EF4-FFF2-40B4-BE49-F238E27FC236}">
                <a16:creationId xmlns:a16="http://schemas.microsoft.com/office/drawing/2014/main" id="{FD908A45-DF64-FC07-8A02-99DD7AD13CE1}"/>
              </a:ext>
            </a:extLst>
          </p:cNvPr>
          <p:cNvSpPr/>
          <p:nvPr/>
        </p:nvSpPr>
        <p:spPr>
          <a:xfrm rot="9171623">
            <a:off x="18764981" y="743356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75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59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81B8BDE4-426D-0910-A774-C10FAD290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788" y="8440193"/>
            <a:ext cx="2459736" cy="2514683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98D67F4B-E1E9-92E6-CED4-E80E42EFC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3509" y="8440812"/>
            <a:ext cx="2459736" cy="2513318"/>
          </a:xfrm>
          <a:prstGeom prst="rect">
            <a:avLst/>
          </a:prstGeom>
        </p:spPr>
      </p:pic>
      <p:pic>
        <p:nvPicPr>
          <p:cNvPr id="156" name="Picture 155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2B7C3A03-F4AB-570B-17C1-4D491551A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447" y="8484927"/>
            <a:ext cx="2459736" cy="2459736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CDAF5711-51AC-5416-1E73-00ADABFE4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662" y="6010140"/>
            <a:ext cx="2459736" cy="2459736"/>
          </a:xfrm>
          <a:prstGeom prst="rect">
            <a:avLst/>
          </a:prstGeom>
        </p:spPr>
      </p:pic>
      <p:pic>
        <p:nvPicPr>
          <p:cNvPr id="150" name="Picture 149" descr="A close-up of a brain&#10;&#10;Description automatically generated with medium confidence">
            <a:extLst>
              <a:ext uri="{FF2B5EF4-FFF2-40B4-BE49-F238E27FC236}">
                <a16:creationId xmlns:a16="http://schemas.microsoft.com/office/drawing/2014/main" id="{EB1D4BFA-659D-0C16-1001-5E110CF48C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019" y="6009647"/>
            <a:ext cx="2459736" cy="2459736"/>
          </a:xfrm>
          <a:prstGeom prst="rect">
            <a:avLst/>
          </a:prstGeom>
        </p:spPr>
      </p:pic>
      <p:pic>
        <p:nvPicPr>
          <p:cNvPr id="146" name="Picture 145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A458D3E9-0AF0-221C-D40F-795E277CC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693" y="6021373"/>
            <a:ext cx="2459736" cy="2459736"/>
          </a:xfrm>
          <a:prstGeom prst="rect">
            <a:avLst/>
          </a:prstGeom>
        </p:spPr>
      </p:pic>
      <p:pic>
        <p:nvPicPr>
          <p:cNvPr id="140" name="Picture 139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AAF350CA-B470-DE44-EDD1-7B68FA76B2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628" y="6023512"/>
            <a:ext cx="2459736" cy="2459736"/>
          </a:xfrm>
          <a:prstGeom prst="rect">
            <a:avLst/>
          </a:prstGeom>
        </p:spPr>
      </p:pic>
      <p:pic>
        <p:nvPicPr>
          <p:cNvPr id="134" name="Picture 133" descr="A close-up of a human brain&#10;&#10;Description automatically generated with low confidence">
            <a:extLst>
              <a:ext uri="{FF2B5EF4-FFF2-40B4-BE49-F238E27FC236}">
                <a16:creationId xmlns:a16="http://schemas.microsoft.com/office/drawing/2014/main" id="{AA6FBABF-17B7-F4EB-92BF-DCA11E22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309" y="6015353"/>
            <a:ext cx="2459736" cy="2459736"/>
          </a:xfrm>
          <a:prstGeom prst="rect">
            <a:avLst/>
          </a:prstGeom>
        </p:spPr>
      </p:pic>
      <p:pic>
        <p:nvPicPr>
          <p:cNvPr id="144" name="Picture 143" descr="A picture containing crater, gear&#10;&#10;Description automatically generated">
            <a:extLst>
              <a:ext uri="{FF2B5EF4-FFF2-40B4-BE49-F238E27FC236}">
                <a16:creationId xmlns:a16="http://schemas.microsoft.com/office/drawing/2014/main" id="{B1ED50F8-624E-DAAE-6BF7-8CD3522A1C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744" y="10659643"/>
            <a:ext cx="2459736" cy="2459736"/>
          </a:xfrm>
          <a:prstGeom prst="rect">
            <a:avLst/>
          </a:prstGeom>
        </p:spPr>
      </p:pic>
      <p:pic>
        <p:nvPicPr>
          <p:cNvPr id="142" name="Picture 141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C3866E20-CC30-DE48-D470-6FAE9D8203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29" y="8484927"/>
            <a:ext cx="2459736" cy="2459736"/>
          </a:xfrm>
          <a:prstGeom prst="rect">
            <a:avLst/>
          </a:prstGeom>
        </p:spPr>
      </p:pic>
      <p:pic>
        <p:nvPicPr>
          <p:cNvPr id="138" name="Picture 137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1F554176-CC70-C6B9-1FB8-277B062D39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338" y="8465951"/>
            <a:ext cx="2459736" cy="2459736"/>
          </a:xfrm>
          <a:prstGeom prst="rect">
            <a:avLst/>
          </a:prstGeom>
        </p:spPr>
      </p:pic>
      <p:pic>
        <p:nvPicPr>
          <p:cNvPr id="124" name="Picture 123" descr="A picture containing invertebrate, hydrozoan&#10;&#10;Description automatically generated">
            <a:extLst>
              <a:ext uri="{FF2B5EF4-FFF2-40B4-BE49-F238E27FC236}">
                <a16:creationId xmlns:a16="http://schemas.microsoft.com/office/drawing/2014/main" id="{28E6FE3B-E5DF-0129-C80D-B5368FBF24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616" y="17930313"/>
            <a:ext cx="2459736" cy="2459736"/>
          </a:xfrm>
          <a:prstGeom prst="rect">
            <a:avLst/>
          </a:prstGeom>
        </p:spPr>
      </p:pic>
      <p:pic>
        <p:nvPicPr>
          <p:cNvPr id="126" name="Picture 125" descr="A picture containing invertebrate, gear&#10;&#10;Description automatically generated">
            <a:extLst>
              <a:ext uri="{FF2B5EF4-FFF2-40B4-BE49-F238E27FC236}">
                <a16:creationId xmlns:a16="http://schemas.microsoft.com/office/drawing/2014/main" id="{047EF924-7702-3A24-2681-B18EBF02A6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235" y="17937619"/>
            <a:ext cx="2459736" cy="2459736"/>
          </a:xfrm>
          <a:prstGeom prst="rect">
            <a:avLst/>
          </a:prstGeom>
        </p:spPr>
      </p:pic>
      <p:pic>
        <p:nvPicPr>
          <p:cNvPr id="61" name="Picture 60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6F52F922-7AB8-74A8-B9E5-68951A5509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128" y="13101230"/>
            <a:ext cx="2459736" cy="2459736"/>
          </a:xfrm>
          <a:prstGeom prst="rect">
            <a:avLst/>
          </a:prstGeom>
        </p:spPr>
      </p:pic>
      <p:pic>
        <p:nvPicPr>
          <p:cNvPr id="67" name="Picture 66" descr="A picture containing invertebrate, arthropod, hydrozoan&#10;&#10;Description automatically generated">
            <a:extLst>
              <a:ext uri="{FF2B5EF4-FFF2-40B4-BE49-F238E27FC236}">
                <a16:creationId xmlns:a16="http://schemas.microsoft.com/office/drawing/2014/main" id="{DE10EFBA-9442-24B6-1ECE-C7214F1AA7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657" y="13104878"/>
            <a:ext cx="2459736" cy="2459736"/>
          </a:xfrm>
          <a:prstGeom prst="rect">
            <a:avLst/>
          </a:prstGeom>
        </p:spPr>
      </p:pic>
      <p:pic>
        <p:nvPicPr>
          <p:cNvPr id="108" name="Picture 107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0478A257-8BDA-206B-50C7-11E9AC4E2C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783" y="15564776"/>
            <a:ext cx="2459736" cy="2459736"/>
          </a:xfrm>
          <a:prstGeom prst="rect">
            <a:avLst/>
          </a:prstGeom>
        </p:spPr>
      </p:pic>
      <p:pic>
        <p:nvPicPr>
          <p:cNvPr id="110" name="Picture 109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D5C0D79C-75D1-D8ED-4C53-9F653488E1F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898" y="15508615"/>
            <a:ext cx="2459736" cy="2459736"/>
          </a:xfrm>
          <a:prstGeom prst="rect">
            <a:avLst/>
          </a:prstGeom>
        </p:spPr>
      </p:pic>
      <p:pic>
        <p:nvPicPr>
          <p:cNvPr id="106" name="Picture 105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808026FC-F430-F7B6-EF06-91485C54A5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677" y="15507596"/>
            <a:ext cx="2459736" cy="2459736"/>
          </a:xfrm>
          <a:prstGeom prst="rect">
            <a:avLst/>
          </a:prstGeom>
        </p:spPr>
      </p:pic>
      <p:pic>
        <p:nvPicPr>
          <p:cNvPr id="104" name="Picture 103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D9053CCB-BC77-B19C-3892-2B9B0170E1B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5500809"/>
            <a:ext cx="2459736" cy="2459736"/>
          </a:xfrm>
          <a:prstGeom prst="rect">
            <a:avLst/>
          </a:prstGeom>
        </p:spPr>
      </p:pic>
      <p:pic>
        <p:nvPicPr>
          <p:cNvPr id="102" name="Picture 101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288D25C3-DE74-1421-CE91-06D1E0A9752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75" y="15490181"/>
            <a:ext cx="2459736" cy="2459736"/>
          </a:xfrm>
          <a:prstGeom prst="rect">
            <a:avLst/>
          </a:prstGeom>
        </p:spPr>
      </p:pic>
      <p:pic>
        <p:nvPicPr>
          <p:cNvPr id="46" name="Picture 45" descr="A picture containing black&#10;&#10;Description automatically generated">
            <a:extLst>
              <a:ext uri="{FF2B5EF4-FFF2-40B4-BE49-F238E27FC236}">
                <a16:creationId xmlns:a16="http://schemas.microsoft.com/office/drawing/2014/main" id="{CFDEB160-1587-94CA-1BAC-DE0B628F01B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954" y="13110303"/>
            <a:ext cx="2459736" cy="2459736"/>
          </a:xfrm>
          <a:prstGeom prst="rect">
            <a:avLst/>
          </a:prstGeom>
        </p:spPr>
      </p:pic>
      <p:pic>
        <p:nvPicPr>
          <p:cNvPr id="100" name="Picture 99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CAA4BC85-9F5F-08C3-4170-060922630A0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420" y="15491525"/>
            <a:ext cx="2459736" cy="2459736"/>
          </a:xfrm>
          <a:prstGeom prst="rect">
            <a:avLst/>
          </a:prstGeom>
        </p:spPr>
      </p:pic>
      <p:pic>
        <p:nvPicPr>
          <p:cNvPr id="51" name="Picture 50" descr="A close-up of a stone&#10;&#10;Description automatically generated with low confidence">
            <a:extLst>
              <a:ext uri="{FF2B5EF4-FFF2-40B4-BE49-F238E27FC236}">
                <a16:creationId xmlns:a16="http://schemas.microsoft.com/office/drawing/2014/main" id="{C6ED7A96-B4C6-C4AE-D0CC-D767C9C2D17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726" y="13101849"/>
            <a:ext cx="2459736" cy="2459736"/>
          </a:xfrm>
          <a:prstGeom prst="rect">
            <a:avLst/>
          </a:prstGeom>
        </p:spPr>
      </p:pic>
      <p:pic>
        <p:nvPicPr>
          <p:cNvPr id="48" name="Picture 47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4EC43C7E-02BE-D909-9038-8CEDE4BBA1C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109" y="13104782"/>
            <a:ext cx="2459736" cy="2459736"/>
          </a:xfrm>
          <a:prstGeom prst="rect">
            <a:avLst/>
          </a:prstGeom>
        </p:spPr>
      </p:pic>
      <p:pic>
        <p:nvPicPr>
          <p:cNvPr id="44" name="Picture 43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7CE432A2-59FA-C6C5-A8F2-E39CD370403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309" y="13102788"/>
            <a:ext cx="2459736" cy="2459736"/>
          </a:xfrm>
          <a:prstGeom prst="rect">
            <a:avLst/>
          </a:prstGeom>
        </p:spPr>
      </p:pic>
      <p:pic>
        <p:nvPicPr>
          <p:cNvPr id="112" name="Picture 111" descr="A picture containing nature&#10;&#10;Description automatically generated">
            <a:extLst>
              <a:ext uri="{FF2B5EF4-FFF2-40B4-BE49-F238E27FC236}">
                <a16:creationId xmlns:a16="http://schemas.microsoft.com/office/drawing/2014/main" id="{DFF9E3DF-4637-FD14-38BA-5DCD255C987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97" y="17924788"/>
            <a:ext cx="2459736" cy="2459736"/>
          </a:xfrm>
          <a:prstGeom prst="rect">
            <a:avLst/>
          </a:prstGeom>
        </p:spPr>
      </p:pic>
      <p:pic>
        <p:nvPicPr>
          <p:cNvPr id="114" name="Picture 113" descr="A black and white photo of a rock&#10;&#10;Description automatically generated with medium confidence">
            <a:extLst>
              <a:ext uri="{FF2B5EF4-FFF2-40B4-BE49-F238E27FC236}">
                <a16:creationId xmlns:a16="http://schemas.microsoft.com/office/drawing/2014/main" id="{56702147-D1F0-5FC7-71A8-D12A7CEA87E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33" y="17942722"/>
            <a:ext cx="2459736" cy="2459736"/>
          </a:xfrm>
          <a:prstGeom prst="rect">
            <a:avLst/>
          </a:prstGeom>
        </p:spPr>
      </p:pic>
      <p:pic>
        <p:nvPicPr>
          <p:cNvPr id="122" name="Picture 121" descr="A picture containing gear&#10;&#10;Description automatically generated">
            <a:extLst>
              <a:ext uri="{FF2B5EF4-FFF2-40B4-BE49-F238E27FC236}">
                <a16:creationId xmlns:a16="http://schemas.microsoft.com/office/drawing/2014/main" id="{29DBC832-49FC-C341-A050-17ADF0EA8B7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076" y="17925976"/>
            <a:ext cx="2459736" cy="2459736"/>
          </a:xfrm>
          <a:prstGeom prst="rect">
            <a:avLst/>
          </a:prstGeom>
        </p:spPr>
      </p:pic>
      <p:pic>
        <p:nvPicPr>
          <p:cNvPr id="118" name="Picture 117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14BB2E5A-7235-B19F-C0B7-47279C4C1C4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564" y="17943023"/>
            <a:ext cx="2459736" cy="2459736"/>
          </a:xfrm>
          <a:prstGeom prst="rect">
            <a:avLst/>
          </a:prstGeom>
        </p:spPr>
      </p:pic>
      <p:pic>
        <p:nvPicPr>
          <p:cNvPr id="132" name="Picture 131" descr="A picture containing nature&#10;&#10;Description automatically generated">
            <a:extLst>
              <a:ext uri="{FF2B5EF4-FFF2-40B4-BE49-F238E27FC236}">
                <a16:creationId xmlns:a16="http://schemas.microsoft.com/office/drawing/2014/main" id="{E127048D-9FB8-56E2-6420-49BDC06518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276" y="10656128"/>
            <a:ext cx="2459736" cy="2459736"/>
          </a:xfrm>
          <a:prstGeom prst="rect">
            <a:avLst/>
          </a:prstGeom>
        </p:spPr>
      </p:pic>
      <p:pic>
        <p:nvPicPr>
          <p:cNvPr id="136" name="Picture 135" descr="A black and white photo of a rock&#10;&#10;Description automatically generated with medium confidence">
            <a:extLst>
              <a:ext uri="{FF2B5EF4-FFF2-40B4-BE49-F238E27FC236}">
                <a16:creationId xmlns:a16="http://schemas.microsoft.com/office/drawing/2014/main" id="{FBC12DB3-BB78-7098-FB3A-6737B0A448B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276" y="10661547"/>
            <a:ext cx="2459736" cy="2459736"/>
          </a:xfrm>
          <a:prstGeom prst="rect">
            <a:avLst/>
          </a:prstGeom>
        </p:spPr>
      </p:pic>
      <p:pic>
        <p:nvPicPr>
          <p:cNvPr id="130" name="Picture 129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17EF2B7D-C4B9-FF0D-8375-2EFA37656D6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274" y="8450605"/>
            <a:ext cx="2459736" cy="2459736"/>
          </a:xfrm>
          <a:prstGeom prst="rect">
            <a:avLst/>
          </a:prstGeom>
        </p:spPr>
      </p:pic>
      <p:pic>
        <p:nvPicPr>
          <p:cNvPr id="128" name="Picture 127" descr="A close-up of a human brain&#10;&#10;Description automatically generated with medium confidence">
            <a:extLst>
              <a:ext uri="{FF2B5EF4-FFF2-40B4-BE49-F238E27FC236}">
                <a16:creationId xmlns:a16="http://schemas.microsoft.com/office/drawing/2014/main" id="{7BA7B356-4F50-BA20-D3C3-C4A6F43FB0C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40" y="6021272"/>
            <a:ext cx="2459736" cy="2459736"/>
          </a:xfrm>
          <a:prstGeom prst="rect">
            <a:avLst/>
          </a:prstGeom>
        </p:spPr>
      </p:pic>
      <p:pic>
        <p:nvPicPr>
          <p:cNvPr id="166" name="Picture 165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C27373C2-942D-FA53-9165-EA3B7AAE1D3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822" y="10652856"/>
            <a:ext cx="2459736" cy="2459736"/>
          </a:xfrm>
          <a:prstGeom prst="rect">
            <a:avLst/>
          </a:prstGeom>
        </p:spPr>
      </p:pic>
      <p:pic>
        <p:nvPicPr>
          <p:cNvPr id="168" name="Picture 167" descr="A picture containing light&#10;&#10;Description automatically generated">
            <a:extLst>
              <a:ext uri="{FF2B5EF4-FFF2-40B4-BE49-F238E27FC236}">
                <a16:creationId xmlns:a16="http://schemas.microsoft.com/office/drawing/2014/main" id="{33B419A4-E3C0-BBD4-9D46-6DC78ABFFC3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7863" y="10652856"/>
            <a:ext cx="2459736" cy="2459736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AD0E0E78-4490-9E58-FF0D-448982B18C9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662" y="10645495"/>
            <a:ext cx="2459736" cy="2459736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7D51A413-9359-E3C7-5268-E05938CEC53A}"/>
              </a:ext>
            </a:extLst>
          </p:cNvPr>
          <p:cNvSpPr/>
          <p:nvPr/>
        </p:nvSpPr>
        <p:spPr>
          <a:xfrm>
            <a:off x="6717975" y="6023512"/>
            <a:ext cx="13189292" cy="143610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CA5034C1-A81B-8AF3-4A4D-DE0C693E0785}"/>
              </a:ext>
            </a:extLst>
          </p:cNvPr>
          <p:cNvCxnSpPr>
            <a:cxnSpLocks/>
          </p:cNvCxnSpPr>
          <p:nvPr/>
        </p:nvCxnSpPr>
        <p:spPr>
          <a:xfrm>
            <a:off x="6717975" y="13135746"/>
            <a:ext cx="131892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Arrow: Down 186">
            <a:extLst>
              <a:ext uri="{FF2B5EF4-FFF2-40B4-BE49-F238E27FC236}">
                <a16:creationId xmlns:a16="http://schemas.microsoft.com/office/drawing/2014/main" id="{E9D968C7-0820-7A67-ABFA-69435881459B}"/>
              </a:ext>
            </a:extLst>
          </p:cNvPr>
          <p:cNvSpPr/>
          <p:nvPr/>
        </p:nvSpPr>
        <p:spPr>
          <a:xfrm rot="9171623">
            <a:off x="8689732" y="7511575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Arrow: Down 187">
            <a:extLst>
              <a:ext uri="{FF2B5EF4-FFF2-40B4-BE49-F238E27FC236}">
                <a16:creationId xmlns:a16="http://schemas.microsoft.com/office/drawing/2014/main" id="{C31A5BFF-A53A-6AFA-26FE-56659B866336}"/>
              </a:ext>
            </a:extLst>
          </p:cNvPr>
          <p:cNvSpPr/>
          <p:nvPr/>
        </p:nvSpPr>
        <p:spPr>
          <a:xfrm rot="9171623">
            <a:off x="10824427" y="748552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Arrow: Down 188">
            <a:extLst>
              <a:ext uri="{FF2B5EF4-FFF2-40B4-BE49-F238E27FC236}">
                <a16:creationId xmlns:a16="http://schemas.microsoft.com/office/drawing/2014/main" id="{0958E557-6FD1-1777-4F62-0B74B2EC835A}"/>
              </a:ext>
            </a:extLst>
          </p:cNvPr>
          <p:cNvSpPr/>
          <p:nvPr/>
        </p:nvSpPr>
        <p:spPr>
          <a:xfrm rot="9171623">
            <a:off x="13002304" y="744085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Arrow: Down 189">
            <a:extLst>
              <a:ext uri="{FF2B5EF4-FFF2-40B4-BE49-F238E27FC236}">
                <a16:creationId xmlns:a16="http://schemas.microsoft.com/office/drawing/2014/main" id="{F150CD49-7A77-C52E-C4F7-2FFCF6E63981}"/>
              </a:ext>
            </a:extLst>
          </p:cNvPr>
          <p:cNvSpPr/>
          <p:nvPr/>
        </p:nvSpPr>
        <p:spPr>
          <a:xfrm rot="9171623">
            <a:off x="17175676" y="744085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Arrow: Down 190">
            <a:extLst>
              <a:ext uri="{FF2B5EF4-FFF2-40B4-BE49-F238E27FC236}">
                <a16:creationId xmlns:a16="http://schemas.microsoft.com/office/drawing/2014/main" id="{0FFCC7EA-B3DF-955D-7F22-462E99CD618B}"/>
              </a:ext>
            </a:extLst>
          </p:cNvPr>
          <p:cNvSpPr/>
          <p:nvPr/>
        </p:nvSpPr>
        <p:spPr>
          <a:xfrm rot="9171623">
            <a:off x="19391666" y="7464464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Arrow: Down 191">
            <a:extLst>
              <a:ext uri="{FF2B5EF4-FFF2-40B4-BE49-F238E27FC236}">
                <a16:creationId xmlns:a16="http://schemas.microsoft.com/office/drawing/2014/main" id="{2C0AAE38-EFF7-8BBC-9F01-4EEA939E647F}"/>
              </a:ext>
            </a:extLst>
          </p:cNvPr>
          <p:cNvSpPr/>
          <p:nvPr/>
        </p:nvSpPr>
        <p:spPr>
          <a:xfrm rot="9171623">
            <a:off x="14980285" y="744085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Down 192">
            <a:extLst>
              <a:ext uri="{FF2B5EF4-FFF2-40B4-BE49-F238E27FC236}">
                <a16:creationId xmlns:a16="http://schemas.microsoft.com/office/drawing/2014/main" id="{2206DFAF-6356-516B-B731-E954BF065457}"/>
              </a:ext>
            </a:extLst>
          </p:cNvPr>
          <p:cNvSpPr/>
          <p:nvPr/>
        </p:nvSpPr>
        <p:spPr>
          <a:xfrm rot="9171623">
            <a:off x="8344830" y="10551554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Arrow: Down 193">
            <a:extLst>
              <a:ext uri="{FF2B5EF4-FFF2-40B4-BE49-F238E27FC236}">
                <a16:creationId xmlns:a16="http://schemas.microsoft.com/office/drawing/2014/main" id="{C3EFDE27-E651-7D5C-F00B-79A9859248F1}"/>
              </a:ext>
            </a:extLst>
          </p:cNvPr>
          <p:cNvSpPr/>
          <p:nvPr/>
        </p:nvSpPr>
        <p:spPr>
          <a:xfrm rot="9171623">
            <a:off x="10479525" y="1052550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Arrow: Down 194">
            <a:extLst>
              <a:ext uri="{FF2B5EF4-FFF2-40B4-BE49-F238E27FC236}">
                <a16:creationId xmlns:a16="http://schemas.microsoft.com/office/drawing/2014/main" id="{7C20856D-3A35-39A9-0536-5B2478EED4BE}"/>
              </a:ext>
            </a:extLst>
          </p:cNvPr>
          <p:cNvSpPr/>
          <p:nvPr/>
        </p:nvSpPr>
        <p:spPr>
          <a:xfrm rot="9171623">
            <a:off x="12657402" y="1048083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Arrow: Down 195">
            <a:extLst>
              <a:ext uri="{FF2B5EF4-FFF2-40B4-BE49-F238E27FC236}">
                <a16:creationId xmlns:a16="http://schemas.microsoft.com/office/drawing/2014/main" id="{D3DAD9F7-C82F-4995-1FA4-37327896256D}"/>
              </a:ext>
            </a:extLst>
          </p:cNvPr>
          <p:cNvSpPr/>
          <p:nvPr/>
        </p:nvSpPr>
        <p:spPr>
          <a:xfrm rot="9171623">
            <a:off x="16830774" y="10480835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Arrow: Down 196">
            <a:extLst>
              <a:ext uri="{FF2B5EF4-FFF2-40B4-BE49-F238E27FC236}">
                <a16:creationId xmlns:a16="http://schemas.microsoft.com/office/drawing/2014/main" id="{0D062AE4-0980-F122-2FFA-15039F0EF928}"/>
              </a:ext>
            </a:extLst>
          </p:cNvPr>
          <p:cNvSpPr/>
          <p:nvPr/>
        </p:nvSpPr>
        <p:spPr>
          <a:xfrm rot="9171623">
            <a:off x="19042890" y="10439614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Arrow: Down 197">
            <a:extLst>
              <a:ext uri="{FF2B5EF4-FFF2-40B4-BE49-F238E27FC236}">
                <a16:creationId xmlns:a16="http://schemas.microsoft.com/office/drawing/2014/main" id="{0F3BF7F1-7A01-440D-BD7C-01259AC631D2}"/>
              </a:ext>
            </a:extLst>
          </p:cNvPr>
          <p:cNvSpPr/>
          <p:nvPr/>
        </p:nvSpPr>
        <p:spPr>
          <a:xfrm rot="9171623">
            <a:off x="14635383" y="10480835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Arrow: Down 198">
            <a:extLst>
              <a:ext uri="{FF2B5EF4-FFF2-40B4-BE49-F238E27FC236}">
                <a16:creationId xmlns:a16="http://schemas.microsoft.com/office/drawing/2014/main" id="{F7BF0734-8E86-9450-B350-0223B3F98B8E}"/>
              </a:ext>
            </a:extLst>
          </p:cNvPr>
          <p:cNvSpPr/>
          <p:nvPr/>
        </p:nvSpPr>
        <p:spPr>
          <a:xfrm rot="9171623">
            <a:off x="8465146" y="1261296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Arrow: Down 199">
            <a:extLst>
              <a:ext uri="{FF2B5EF4-FFF2-40B4-BE49-F238E27FC236}">
                <a16:creationId xmlns:a16="http://schemas.microsoft.com/office/drawing/2014/main" id="{E1EF9A89-4583-A7C2-9E0A-36A78A2127E8}"/>
              </a:ext>
            </a:extLst>
          </p:cNvPr>
          <p:cNvSpPr/>
          <p:nvPr/>
        </p:nvSpPr>
        <p:spPr>
          <a:xfrm rot="9171623">
            <a:off x="10599841" y="12586913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Arrow: Down 200">
            <a:extLst>
              <a:ext uri="{FF2B5EF4-FFF2-40B4-BE49-F238E27FC236}">
                <a16:creationId xmlns:a16="http://schemas.microsoft.com/office/drawing/2014/main" id="{C038A8ED-32F8-9187-AED7-5FACAD00E3FB}"/>
              </a:ext>
            </a:extLst>
          </p:cNvPr>
          <p:cNvSpPr/>
          <p:nvPr/>
        </p:nvSpPr>
        <p:spPr>
          <a:xfrm rot="9171623">
            <a:off x="12777718" y="1254225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Arrow: Down 201">
            <a:extLst>
              <a:ext uri="{FF2B5EF4-FFF2-40B4-BE49-F238E27FC236}">
                <a16:creationId xmlns:a16="http://schemas.microsoft.com/office/drawing/2014/main" id="{BDB85AD8-0C26-224A-5D5F-DE3CCA0EEF06}"/>
              </a:ext>
            </a:extLst>
          </p:cNvPr>
          <p:cNvSpPr/>
          <p:nvPr/>
        </p:nvSpPr>
        <p:spPr>
          <a:xfrm rot="9171623">
            <a:off x="16951090" y="1254224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Down 202">
            <a:extLst>
              <a:ext uri="{FF2B5EF4-FFF2-40B4-BE49-F238E27FC236}">
                <a16:creationId xmlns:a16="http://schemas.microsoft.com/office/drawing/2014/main" id="{82E6ACD3-F8C1-6BA9-CF83-810632009B72}"/>
              </a:ext>
            </a:extLst>
          </p:cNvPr>
          <p:cNvSpPr/>
          <p:nvPr/>
        </p:nvSpPr>
        <p:spPr>
          <a:xfrm rot="9171623">
            <a:off x="19163206" y="1250102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Down 203">
            <a:extLst>
              <a:ext uri="{FF2B5EF4-FFF2-40B4-BE49-F238E27FC236}">
                <a16:creationId xmlns:a16="http://schemas.microsoft.com/office/drawing/2014/main" id="{BDA876DE-2E6B-97AD-27BB-30F06FB125D8}"/>
              </a:ext>
            </a:extLst>
          </p:cNvPr>
          <p:cNvSpPr/>
          <p:nvPr/>
        </p:nvSpPr>
        <p:spPr>
          <a:xfrm rot="9171623">
            <a:off x="14755699" y="1254224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Down 204">
            <a:extLst>
              <a:ext uri="{FF2B5EF4-FFF2-40B4-BE49-F238E27FC236}">
                <a16:creationId xmlns:a16="http://schemas.microsoft.com/office/drawing/2014/main" id="{A2EEF4DE-DEA2-75C9-98FF-1F6218256643}"/>
              </a:ext>
            </a:extLst>
          </p:cNvPr>
          <p:cNvSpPr/>
          <p:nvPr/>
        </p:nvSpPr>
        <p:spPr>
          <a:xfrm rot="9171623">
            <a:off x="8593482" y="1415300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Down 205">
            <a:extLst>
              <a:ext uri="{FF2B5EF4-FFF2-40B4-BE49-F238E27FC236}">
                <a16:creationId xmlns:a16="http://schemas.microsoft.com/office/drawing/2014/main" id="{4369D739-B296-931A-2E66-CE5F19EB20B4}"/>
              </a:ext>
            </a:extLst>
          </p:cNvPr>
          <p:cNvSpPr/>
          <p:nvPr/>
        </p:nvSpPr>
        <p:spPr>
          <a:xfrm rot="9171623">
            <a:off x="10728177" y="14126953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Down 206">
            <a:extLst>
              <a:ext uri="{FF2B5EF4-FFF2-40B4-BE49-F238E27FC236}">
                <a16:creationId xmlns:a16="http://schemas.microsoft.com/office/drawing/2014/main" id="{E20E87AE-5372-8640-9C4C-CD7226AB0EE0}"/>
              </a:ext>
            </a:extLst>
          </p:cNvPr>
          <p:cNvSpPr/>
          <p:nvPr/>
        </p:nvSpPr>
        <p:spPr>
          <a:xfrm rot="9171623">
            <a:off x="12906054" y="1408229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Down 207">
            <a:extLst>
              <a:ext uri="{FF2B5EF4-FFF2-40B4-BE49-F238E27FC236}">
                <a16:creationId xmlns:a16="http://schemas.microsoft.com/office/drawing/2014/main" id="{1DBE8F3B-096A-EDE3-289C-CE345ABFF84C}"/>
              </a:ext>
            </a:extLst>
          </p:cNvPr>
          <p:cNvSpPr/>
          <p:nvPr/>
        </p:nvSpPr>
        <p:spPr>
          <a:xfrm rot="9171623">
            <a:off x="17079426" y="1408228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Down 208">
            <a:extLst>
              <a:ext uri="{FF2B5EF4-FFF2-40B4-BE49-F238E27FC236}">
                <a16:creationId xmlns:a16="http://schemas.microsoft.com/office/drawing/2014/main" id="{6A9ABAB7-7A44-DFFF-AC44-E49CC0386065}"/>
              </a:ext>
            </a:extLst>
          </p:cNvPr>
          <p:cNvSpPr/>
          <p:nvPr/>
        </p:nvSpPr>
        <p:spPr>
          <a:xfrm rot="9171623">
            <a:off x="19291542" y="1404106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Down 209">
            <a:extLst>
              <a:ext uri="{FF2B5EF4-FFF2-40B4-BE49-F238E27FC236}">
                <a16:creationId xmlns:a16="http://schemas.microsoft.com/office/drawing/2014/main" id="{B4221855-341D-B385-8991-D24B647E8C69}"/>
              </a:ext>
            </a:extLst>
          </p:cNvPr>
          <p:cNvSpPr/>
          <p:nvPr/>
        </p:nvSpPr>
        <p:spPr>
          <a:xfrm rot="9171623">
            <a:off x="14884035" y="1408228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Down 210">
            <a:extLst>
              <a:ext uri="{FF2B5EF4-FFF2-40B4-BE49-F238E27FC236}">
                <a16:creationId xmlns:a16="http://schemas.microsoft.com/office/drawing/2014/main" id="{06C59A64-6AAD-C2C3-1AF5-CB9721ECE39B}"/>
              </a:ext>
            </a:extLst>
          </p:cNvPr>
          <p:cNvSpPr/>
          <p:nvPr/>
        </p:nvSpPr>
        <p:spPr>
          <a:xfrm rot="9171623">
            <a:off x="8160348" y="1752184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Down 211">
            <a:extLst>
              <a:ext uri="{FF2B5EF4-FFF2-40B4-BE49-F238E27FC236}">
                <a16:creationId xmlns:a16="http://schemas.microsoft.com/office/drawing/2014/main" id="{3D875002-AFFF-1083-5475-5870C196A7D6}"/>
              </a:ext>
            </a:extLst>
          </p:cNvPr>
          <p:cNvSpPr/>
          <p:nvPr/>
        </p:nvSpPr>
        <p:spPr>
          <a:xfrm rot="9171623">
            <a:off x="10295043" y="17495793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Down 212">
            <a:extLst>
              <a:ext uri="{FF2B5EF4-FFF2-40B4-BE49-F238E27FC236}">
                <a16:creationId xmlns:a16="http://schemas.microsoft.com/office/drawing/2014/main" id="{9DF76334-AE4A-A643-1B30-A9D08E56999F}"/>
              </a:ext>
            </a:extLst>
          </p:cNvPr>
          <p:cNvSpPr/>
          <p:nvPr/>
        </p:nvSpPr>
        <p:spPr>
          <a:xfrm rot="9171623">
            <a:off x="12472920" y="1745113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C557A38B-84A0-EC6D-EDCA-B35DC15B2379}"/>
              </a:ext>
            </a:extLst>
          </p:cNvPr>
          <p:cNvSpPr/>
          <p:nvPr/>
        </p:nvSpPr>
        <p:spPr>
          <a:xfrm rot="9171623">
            <a:off x="16646292" y="1745112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Down 214">
            <a:extLst>
              <a:ext uri="{FF2B5EF4-FFF2-40B4-BE49-F238E27FC236}">
                <a16:creationId xmlns:a16="http://schemas.microsoft.com/office/drawing/2014/main" id="{6AF1E227-252C-A3CC-DB84-943E8CA0F6FA}"/>
              </a:ext>
            </a:extLst>
          </p:cNvPr>
          <p:cNvSpPr/>
          <p:nvPr/>
        </p:nvSpPr>
        <p:spPr>
          <a:xfrm rot="9171623">
            <a:off x="18858408" y="1740990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Down 215">
            <a:extLst>
              <a:ext uri="{FF2B5EF4-FFF2-40B4-BE49-F238E27FC236}">
                <a16:creationId xmlns:a16="http://schemas.microsoft.com/office/drawing/2014/main" id="{5BC5A616-C245-46B2-0ADA-A1EA79714B76}"/>
              </a:ext>
            </a:extLst>
          </p:cNvPr>
          <p:cNvSpPr/>
          <p:nvPr/>
        </p:nvSpPr>
        <p:spPr>
          <a:xfrm rot="9171623">
            <a:off x="14450901" y="1745112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Down 216">
            <a:extLst>
              <a:ext uri="{FF2B5EF4-FFF2-40B4-BE49-F238E27FC236}">
                <a16:creationId xmlns:a16="http://schemas.microsoft.com/office/drawing/2014/main" id="{92CD5339-2220-65D8-255D-2695342B35B9}"/>
              </a:ext>
            </a:extLst>
          </p:cNvPr>
          <p:cNvSpPr/>
          <p:nvPr/>
        </p:nvSpPr>
        <p:spPr>
          <a:xfrm rot="9171623">
            <a:off x="8433062" y="1983190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Down 217">
            <a:extLst>
              <a:ext uri="{FF2B5EF4-FFF2-40B4-BE49-F238E27FC236}">
                <a16:creationId xmlns:a16="http://schemas.microsoft.com/office/drawing/2014/main" id="{F153A4EB-3E64-9A64-1D66-AEC2BCEED007}"/>
              </a:ext>
            </a:extLst>
          </p:cNvPr>
          <p:cNvSpPr/>
          <p:nvPr/>
        </p:nvSpPr>
        <p:spPr>
          <a:xfrm rot="9171623">
            <a:off x="10567757" y="19805852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Down 218">
            <a:extLst>
              <a:ext uri="{FF2B5EF4-FFF2-40B4-BE49-F238E27FC236}">
                <a16:creationId xmlns:a16="http://schemas.microsoft.com/office/drawing/2014/main" id="{59EFB102-5470-810B-5788-05A7BA62A7A4}"/>
              </a:ext>
            </a:extLst>
          </p:cNvPr>
          <p:cNvSpPr/>
          <p:nvPr/>
        </p:nvSpPr>
        <p:spPr>
          <a:xfrm rot="9171623">
            <a:off x="12745634" y="1976118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Down 219">
            <a:extLst>
              <a:ext uri="{FF2B5EF4-FFF2-40B4-BE49-F238E27FC236}">
                <a16:creationId xmlns:a16="http://schemas.microsoft.com/office/drawing/2014/main" id="{041288FD-0B91-EA12-52D7-7736352F1937}"/>
              </a:ext>
            </a:extLst>
          </p:cNvPr>
          <p:cNvSpPr/>
          <p:nvPr/>
        </p:nvSpPr>
        <p:spPr>
          <a:xfrm rot="9171623">
            <a:off x="16919006" y="1976118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Down 220">
            <a:extLst>
              <a:ext uri="{FF2B5EF4-FFF2-40B4-BE49-F238E27FC236}">
                <a16:creationId xmlns:a16="http://schemas.microsoft.com/office/drawing/2014/main" id="{8304897D-1ED8-6A44-DEC9-C827B7C69D7E}"/>
              </a:ext>
            </a:extLst>
          </p:cNvPr>
          <p:cNvSpPr/>
          <p:nvPr/>
        </p:nvSpPr>
        <p:spPr>
          <a:xfrm rot="9171623">
            <a:off x="19131122" y="1971996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Down 221">
            <a:extLst>
              <a:ext uri="{FF2B5EF4-FFF2-40B4-BE49-F238E27FC236}">
                <a16:creationId xmlns:a16="http://schemas.microsoft.com/office/drawing/2014/main" id="{10A8B3E2-4138-6E38-C018-AC86CF19EFFE}"/>
              </a:ext>
            </a:extLst>
          </p:cNvPr>
          <p:cNvSpPr/>
          <p:nvPr/>
        </p:nvSpPr>
        <p:spPr>
          <a:xfrm rot="9171623">
            <a:off x="14723615" y="1976118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ACB52213-AF41-0F6D-2968-43E533FF41EE}"/>
              </a:ext>
            </a:extLst>
          </p:cNvPr>
          <p:cNvSpPr txBox="1"/>
          <p:nvPr/>
        </p:nvSpPr>
        <p:spPr>
          <a:xfrm>
            <a:off x="7631926" y="6079337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mPDF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46F422E-6D9D-9A62-FF2E-C10101DA55D6}"/>
              </a:ext>
            </a:extLst>
          </p:cNvPr>
          <p:cNvSpPr txBox="1"/>
          <p:nvPr/>
        </p:nvSpPr>
        <p:spPr>
          <a:xfrm>
            <a:off x="16078447" y="6079190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F41F3B03-4C0F-BFA9-C6FD-EDDB89BBD0A1}"/>
              </a:ext>
            </a:extLst>
          </p:cNvPr>
          <p:cNvSpPr txBox="1"/>
          <p:nvPr/>
        </p:nvSpPr>
        <p:spPr>
          <a:xfrm>
            <a:off x="13965214" y="6082931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468A916-D8C7-51CA-F206-4323236DE28C}"/>
              </a:ext>
            </a:extLst>
          </p:cNvPr>
          <p:cNvSpPr txBox="1"/>
          <p:nvPr/>
        </p:nvSpPr>
        <p:spPr>
          <a:xfrm>
            <a:off x="5568879" y="6083078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644CEEC5-60DB-61B7-F308-4AF877A2B3DE}"/>
              </a:ext>
            </a:extLst>
          </p:cNvPr>
          <p:cNvSpPr txBox="1"/>
          <p:nvPr/>
        </p:nvSpPr>
        <p:spPr>
          <a:xfrm>
            <a:off x="9869780" y="6067961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25899E9-0DB9-E2A5-45E7-1EF8EB26CF89}"/>
              </a:ext>
            </a:extLst>
          </p:cNvPr>
          <p:cNvSpPr txBox="1"/>
          <p:nvPr/>
        </p:nvSpPr>
        <p:spPr>
          <a:xfrm>
            <a:off x="11927180" y="6067961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235" name="Title 1">
            <a:extLst>
              <a:ext uri="{FF2B5EF4-FFF2-40B4-BE49-F238E27FC236}">
                <a16:creationId xmlns:a16="http://schemas.microsoft.com/office/drawing/2014/main" id="{78DCC0B8-261E-7F1A-CD4A-D74BAF059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490" y="1265772"/>
            <a:ext cx="20505420" cy="4595285"/>
          </a:xfrm>
        </p:spPr>
        <p:txBody>
          <a:bodyPr/>
          <a:lstStyle/>
          <a:p>
            <a:r>
              <a:rPr lang="en-US" dirty="0"/>
              <a:t>Healthy subjects </a:t>
            </a:r>
          </a:p>
        </p:txBody>
      </p:sp>
    </p:spTree>
    <p:extLst>
      <p:ext uri="{BB962C8B-B14F-4D97-AF65-F5344CB8AC3E}">
        <p14:creationId xmlns:p14="http://schemas.microsoft.com/office/powerpoint/2010/main" val="3856588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C940B-0762-4B1B-AE91-9CCAC392A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 SMV comparison (Fig. 6)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75FC227-5721-4A5D-B9DB-DA2DCEF23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62" y="8996724"/>
            <a:ext cx="12190476" cy="5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84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58E63-5BF9-415A-A465-99BC53CB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 shadow score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6C901935-9784-4A6C-B088-01B95B5C5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87" y="8328991"/>
            <a:ext cx="14780226" cy="11085168"/>
          </a:xfrm>
        </p:spPr>
      </p:pic>
    </p:spTree>
    <p:extLst>
      <p:ext uri="{BB962C8B-B14F-4D97-AF65-F5344CB8AC3E}">
        <p14:creationId xmlns:p14="http://schemas.microsoft.com/office/powerpoint/2010/main" val="548866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06B8-AAEE-4310-BEE7-97DB96A7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Hemorrhage case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766731-F3DA-437C-8581-B9546B8E7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 flipH="1">
            <a:off x="5252900" y="6604182"/>
            <a:ext cx="6620156" cy="664844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0C3FBE-3262-4E0F-B98B-9363BCFAE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11891817" y="6594655"/>
            <a:ext cx="6620157" cy="6667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BD089E-8F06-4D32-A622-769CF5004F00}"/>
              </a:ext>
            </a:extLst>
          </p:cNvPr>
          <p:cNvCxnSpPr/>
          <p:nvPr/>
        </p:nvCxnSpPr>
        <p:spPr>
          <a:xfrm flipH="1">
            <a:off x="9614458" y="9805887"/>
            <a:ext cx="71718" cy="2450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50D763-2DBC-494E-9C0F-FF0ED1ACB928}"/>
              </a:ext>
            </a:extLst>
          </p:cNvPr>
          <p:cNvCxnSpPr/>
          <p:nvPr/>
        </p:nvCxnSpPr>
        <p:spPr>
          <a:xfrm flipH="1">
            <a:off x="15103847" y="9117039"/>
            <a:ext cx="71718" cy="2450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118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22385EAC-30DF-F31F-B1FD-DC93A81B61D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176" y="18348081"/>
            <a:ext cx="4178808" cy="417880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6F7FA9-EB12-7357-8172-3E38E742BAE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80381"/>
          <a:stretch/>
        </p:blipFill>
        <p:spPr>
          <a:xfrm>
            <a:off x="2204191" y="12234672"/>
            <a:ext cx="4178808" cy="417880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E827CFA-CCEB-1EBC-7D63-029E16E56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13"/>
          <a:stretch/>
        </p:blipFill>
        <p:spPr>
          <a:xfrm>
            <a:off x="9839222" y="18352008"/>
            <a:ext cx="4180116" cy="417977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270D620-8251-A79F-AC95-FF1EC0DC10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701" r="20412"/>
          <a:stretch/>
        </p:blipFill>
        <p:spPr>
          <a:xfrm>
            <a:off x="17409323" y="12234672"/>
            <a:ext cx="4180116" cy="417977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22A3AFA-809A-16A6-0AD7-09D315C4A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49" r="39965"/>
          <a:stretch/>
        </p:blipFill>
        <p:spPr>
          <a:xfrm>
            <a:off x="9838944" y="12236791"/>
            <a:ext cx="4180115" cy="417977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F30B0AD-C7BF-8B73-8E3C-53535688CE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52" r="59896"/>
          <a:stretch/>
        </p:blipFill>
        <p:spPr>
          <a:xfrm>
            <a:off x="2203704" y="18354769"/>
            <a:ext cx="4278085" cy="417977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6B4E4D-AE68-87BE-AAEC-AD4F2F1ED8CF}"/>
              </a:ext>
            </a:extLst>
          </p:cNvPr>
          <p:cNvCxnSpPr>
            <a:cxnSpLocks/>
          </p:cNvCxnSpPr>
          <p:nvPr/>
        </p:nvCxnSpPr>
        <p:spPr>
          <a:xfrm flipH="1">
            <a:off x="3782920" y="12742924"/>
            <a:ext cx="229948" cy="781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A172A-DCEB-A2F2-1CC9-CCD9A96B4A85}"/>
                  </a:ext>
                </a:extLst>
              </p:cNvPr>
              <p:cNvSpPr txBox="1"/>
              <p:nvPr/>
            </p:nvSpPr>
            <p:spPr>
              <a:xfrm>
                <a:off x="3474281" y="12220058"/>
                <a:ext cx="1559529" cy="420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𝑚𝑎𝑥𝑖𝑚𝑢𝑚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A172A-DCEB-A2F2-1CC9-CCD9A96B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281" y="12220058"/>
                <a:ext cx="1559529" cy="4201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C625CA-07EA-F3A5-D1AA-AFB83BD2CD7A}"/>
              </a:ext>
            </a:extLst>
          </p:cNvPr>
          <p:cNvCxnSpPr>
            <a:cxnSpLocks/>
          </p:cNvCxnSpPr>
          <p:nvPr/>
        </p:nvCxnSpPr>
        <p:spPr>
          <a:xfrm>
            <a:off x="6383608" y="14396467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2CC2278-919A-2968-32F4-7A49EC276381}"/>
              </a:ext>
            </a:extLst>
          </p:cNvPr>
          <p:cNvSpPr txBox="1"/>
          <p:nvPr/>
        </p:nvSpPr>
        <p:spPr>
          <a:xfrm>
            <a:off x="6718297" y="13234116"/>
            <a:ext cx="2709749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solidFill>
                  <a:schemeClr val="bg1"/>
                </a:solidFill>
              </a:rPr>
              <a:t>Region grow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8267E-A807-5D9B-9E88-4E250E9CC997}"/>
                  </a:ext>
                </a:extLst>
              </p:cNvPr>
              <p:cNvSpPr txBox="1"/>
              <p:nvPr/>
            </p:nvSpPr>
            <p:spPr>
              <a:xfrm>
                <a:off x="9905031" y="12322325"/>
                <a:ext cx="3940529" cy="4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730" smtClean="0"/>
                        <m:t>~</m:t>
                      </m:r>
                      <m:r>
                        <m:rPr>
                          <m:nor/>
                        </m:rPr>
                        <a:rPr lang="en-US" sz="2730" smtClean="0"/>
                        <m:t>𝒩</m:t>
                      </m:r>
                      <m:r>
                        <m:rPr>
                          <m:nor/>
                        </m:rPr>
                        <a:rPr lang="en-US" sz="2730" smtClean="0"/>
                        <m:t>(</m:t>
                      </m:r>
                      <m:sSub>
                        <m:sSubPr>
                          <m:ctrlPr>
                            <a:rPr lang="en-US" sz="273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730" i="1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73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8267E-A807-5D9B-9E88-4E250E9CC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031" y="12322325"/>
                <a:ext cx="3940529" cy="4260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587CB-CFA1-753F-8869-3286DE41B975}"/>
                  </a:ext>
                </a:extLst>
              </p:cNvPr>
              <p:cNvSpPr txBox="1"/>
              <p:nvPr/>
            </p:nvSpPr>
            <p:spPr>
              <a:xfrm>
                <a:off x="18012531" y="18287449"/>
                <a:ext cx="3081113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587CB-CFA1-753F-8869-3286DE41B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2531" y="18287449"/>
                <a:ext cx="3081113" cy="5124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4CE00F-C912-A81D-4AE4-AD30A12FDB47}"/>
              </a:ext>
            </a:extLst>
          </p:cNvPr>
          <p:cNvCxnSpPr>
            <a:cxnSpLocks/>
          </p:cNvCxnSpPr>
          <p:nvPr/>
        </p:nvCxnSpPr>
        <p:spPr>
          <a:xfrm>
            <a:off x="14009067" y="14404528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DE98B-57E1-F1A1-2B51-1EC409E1F25A}"/>
                  </a:ext>
                </a:extLst>
              </p:cNvPr>
              <p:cNvSpPr txBox="1"/>
              <p:nvPr/>
            </p:nvSpPr>
            <p:spPr>
              <a:xfrm>
                <a:off x="17843174" y="12220058"/>
                <a:ext cx="3419830" cy="54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73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73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DE98B-57E1-F1A1-2B51-1EC409E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3174" y="12220058"/>
                <a:ext cx="3419830" cy="548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1466B9-E414-BD63-6A4A-DBF841C6EFD8}"/>
                  </a:ext>
                </a:extLst>
              </p:cNvPr>
              <p:cNvSpPr txBox="1"/>
              <p:nvPr/>
            </p:nvSpPr>
            <p:spPr>
              <a:xfrm>
                <a:off x="13912874" y="13391417"/>
                <a:ext cx="3612215" cy="2109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10" dirty="0">
                    <a:solidFill>
                      <a:schemeClr val="bg1"/>
                    </a:solidFill>
                  </a:rPr>
                  <a:t>Apply threshold</a:t>
                </a:r>
              </a:p>
              <a:p>
                <a:pPr algn="ctr"/>
                <a:endParaRPr lang="en-US" sz="351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73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73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𝑆𝑀𝑉</m:t>
                                    </m:r>
                                  </m:sub>
                                </m:sSub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73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73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elsewhere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73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73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1466B9-E414-BD63-6A4A-DBF841C6E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2874" y="13391417"/>
                <a:ext cx="3612215" cy="2109745"/>
              </a:xfrm>
              <a:prstGeom prst="rect">
                <a:avLst/>
              </a:prstGeom>
              <a:blipFill>
                <a:blip r:embed="rId9"/>
                <a:stretch>
                  <a:fillRect t="-4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4D40EA-40C5-3AEE-8F7A-FA4FA09A86FC}"/>
              </a:ext>
            </a:extLst>
          </p:cNvPr>
          <p:cNvCxnSpPr>
            <a:cxnSpLocks/>
          </p:cNvCxnSpPr>
          <p:nvPr/>
        </p:nvCxnSpPr>
        <p:spPr>
          <a:xfrm>
            <a:off x="4223640" y="16563343"/>
            <a:ext cx="0" cy="16793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A3D57A-B488-4956-2398-1443980E0547}"/>
              </a:ext>
            </a:extLst>
          </p:cNvPr>
          <p:cNvSpPr txBox="1"/>
          <p:nvPr/>
        </p:nvSpPr>
        <p:spPr>
          <a:xfrm>
            <a:off x="6563474" y="13741621"/>
            <a:ext cx="3119298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solidFill>
                  <a:schemeClr val="bg1"/>
                </a:solidFill>
              </a:rPr>
              <a:t>Fit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9DCAD1-5811-F1A6-7DB6-1BED37D4C158}"/>
                  </a:ext>
                </a:extLst>
              </p:cNvPr>
              <p:cNvSpPr txBox="1"/>
              <p:nvPr/>
            </p:nvSpPr>
            <p:spPr>
              <a:xfrm>
                <a:off x="1183003" y="18287451"/>
                <a:ext cx="6081274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</m:sSub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9DCAD1-5811-F1A6-7DB6-1BED37D4C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03" y="18287451"/>
                <a:ext cx="6081274" cy="5124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40C6F2-E62A-D5CE-1758-CD7A2D7EF8B4}"/>
                  </a:ext>
                </a:extLst>
              </p:cNvPr>
              <p:cNvSpPr txBox="1"/>
              <p:nvPr/>
            </p:nvSpPr>
            <p:spPr>
              <a:xfrm>
                <a:off x="8834659" y="18252333"/>
                <a:ext cx="6081274" cy="54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73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40C6F2-E62A-D5CE-1758-CD7A2D7EF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659" y="18252333"/>
                <a:ext cx="6081274" cy="5484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B9E934-95E6-DD3C-910F-BF1B287A3C00}"/>
              </a:ext>
            </a:extLst>
          </p:cNvPr>
          <p:cNvCxnSpPr>
            <a:cxnSpLocks/>
            <a:stCxn id="42" idx="3"/>
            <a:endCxn id="46" idx="1"/>
          </p:cNvCxnSpPr>
          <p:nvPr/>
        </p:nvCxnSpPr>
        <p:spPr>
          <a:xfrm flipV="1">
            <a:off x="6481789" y="20441894"/>
            <a:ext cx="3357433" cy="27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A36AA8E-D236-E2E1-9FA6-9EED768267F8}"/>
              </a:ext>
            </a:extLst>
          </p:cNvPr>
          <p:cNvCxnSpPr>
            <a:cxnSpLocks/>
            <a:endCxn id="24" idx="0"/>
          </p:cNvCxnSpPr>
          <p:nvPr/>
        </p:nvCxnSpPr>
        <p:spPr>
          <a:xfrm rot="5400000">
            <a:off x="14867327" y="13550301"/>
            <a:ext cx="1710002" cy="769406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126C3A-7D71-FD26-49F0-586206BFF540}"/>
              </a:ext>
            </a:extLst>
          </p:cNvPr>
          <p:cNvSpPr txBox="1"/>
          <p:nvPr/>
        </p:nvSpPr>
        <p:spPr>
          <a:xfrm>
            <a:off x="6738648" y="19318193"/>
            <a:ext cx="2709749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10" dirty="0">
                <a:solidFill>
                  <a:schemeClr val="bg1"/>
                </a:solidFill>
              </a:rPr>
              <a:t>Remove residual background field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C481CB-F39D-08D0-5465-D6EB852B2558}"/>
              </a:ext>
            </a:extLst>
          </p:cNvPr>
          <p:cNvCxnSpPr>
            <a:cxnSpLocks/>
          </p:cNvCxnSpPr>
          <p:nvPr/>
        </p:nvCxnSpPr>
        <p:spPr>
          <a:xfrm flipV="1">
            <a:off x="14023404" y="20341296"/>
            <a:ext cx="3407925" cy="4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9D2B09-6E51-EAB8-0F60-2EBA7EDBF33E}"/>
              </a:ext>
            </a:extLst>
          </p:cNvPr>
          <p:cNvSpPr txBox="1"/>
          <p:nvPr/>
        </p:nvSpPr>
        <p:spPr>
          <a:xfrm>
            <a:off x="14724691" y="19695742"/>
            <a:ext cx="2267614" cy="632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10">
                <a:solidFill>
                  <a:schemeClr val="bg1"/>
                </a:solidFill>
              </a:rPr>
              <a:t>MEDI-L1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D5B5DB-0760-B990-6579-58744A0037B6}"/>
              </a:ext>
            </a:extLst>
          </p:cNvPr>
          <p:cNvSpPr txBox="1"/>
          <p:nvPr/>
        </p:nvSpPr>
        <p:spPr>
          <a:xfrm>
            <a:off x="5699736" y="15811418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2F6D2E-0440-40FC-A5BA-D9CFC374E2C6}"/>
              </a:ext>
            </a:extLst>
          </p:cNvPr>
          <p:cNvSpPr txBox="1"/>
          <p:nvPr/>
        </p:nvSpPr>
        <p:spPr>
          <a:xfrm>
            <a:off x="13390647" y="15865359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b)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4A8539-0615-A1CA-B27F-A243C992BEF2}"/>
              </a:ext>
            </a:extLst>
          </p:cNvPr>
          <p:cNvSpPr txBox="1"/>
          <p:nvPr/>
        </p:nvSpPr>
        <p:spPr>
          <a:xfrm>
            <a:off x="21093644" y="15865359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6FE14D-5317-C449-E2B9-E367DCF0FC7F}"/>
              </a:ext>
            </a:extLst>
          </p:cNvPr>
          <p:cNvSpPr txBox="1"/>
          <p:nvPr/>
        </p:nvSpPr>
        <p:spPr>
          <a:xfrm>
            <a:off x="5689258" y="21851787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8AA78B-6F7E-EE4A-B887-12E8DC4FB284}"/>
              </a:ext>
            </a:extLst>
          </p:cNvPr>
          <p:cNvSpPr txBox="1"/>
          <p:nvPr/>
        </p:nvSpPr>
        <p:spPr>
          <a:xfrm>
            <a:off x="13390647" y="21837788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D29411-07E9-2D2C-B927-C7AF45C80035}"/>
              </a:ext>
            </a:extLst>
          </p:cNvPr>
          <p:cNvSpPr txBox="1"/>
          <p:nvPr/>
        </p:nvSpPr>
        <p:spPr>
          <a:xfrm>
            <a:off x="21097585" y="21851787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f)</a:t>
            </a:r>
          </a:p>
        </p:txBody>
      </p:sp>
    </p:spTree>
    <p:extLst>
      <p:ext uri="{BB962C8B-B14F-4D97-AF65-F5344CB8AC3E}">
        <p14:creationId xmlns:p14="http://schemas.microsoft.com/office/powerpoint/2010/main" val="404240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25B9-D2C0-883F-F3CC-DCF0A884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490" y="1265772"/>
            <a:ext cx="11373587" cy="4595285"/>
          </a:xfrm>
        </p:spPr>
        <p:txBody>
          <a:bodyPr/>
          <a:lstStyle/>
          <a:p>
            <a:r>
              <a:rPr lang="en-US" dirty="0"/>
              <a:t>Numerical simulation</a:t>
            </a:r>
          </a:p>
        </p:txBody>
      </p:sp>
      <p:pic>
        <p:nvPicPr>
          <p:cNvPr id="5" name="Content Placeholder 4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C8D1FEEA-C45A-4304-B85D-7A2D98B17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984257"/>
            <a:ext cx="3251200" cy="3251200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04A2F2C-6640-5FB7-D45B-94280AD69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984257"/>
            <a:ext cx="3251200" cy="32512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757712CB-7DDD-8108-DF78-413618530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984257"/>
            <a:ext cx="3251200" cy="3251200"/>
          </a:xfrm>
          <a:prstGeom prst="rect">
            <a:avLst/>
          </a:prstGeom>
        </p:spPr>
      </p:pic>
      <p:pic>
        <p:nvPicPr>
          <p:cNvPr id="13" name="Picture 12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B4AA8EDA-2BE1-2F1F-58F0-02A3C8364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4235457"/>
            <a:ext cx="3251200" cy="3251200"/>
          </a:xfrm>
          <a:prstGeom prst="rect">
            <a:avLst/>
          </a:prstGeom>
        </p:spPr>
      </p:pic>
      <p:pic>
        <p:nvPicPr>
          <p:cNvPr id="15" name="Picture 14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1DF4A8DD-1A20-45D1-32AD-68116D90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4235457"/>
            <a:ext cx="3251200" cy="3280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560FDA-CB18-7967-97E9-2D9ACDF47B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4235457"/>
            <a:ext cx="3251200" cy="3251200"/>
          </a:xfrm>
          <a:prstGeom prst="rect">
            <a:avLst/>
          </a:prstGeom>
        </p:spPr>
      </p:pic>
      <p:pic>
        <p:nvPicPr>
          <p:cNvPr id="19" name="Picture 18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F2ED0EB8-AC62-DAED-57FA-31DE5B38AF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7486657"/>
            <a:ext cx="3251200" cy="3251200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EDEDC442-D954-6DEB-2279-344080148C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7516154"/>
            <a:ext cx="3251200" cy="3251200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EFDD12CD-14DE-04F2-EC9C-D2477CFDFA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7486657"/>
            <a:ext cx="3251200" cy="3251200"/>
          </a:xfrm>
          <a:prstGeom prst="rect">
            <a:avLst/>
          </a:prstGeom>
        </p:spPr>
      </p:pic>
      <p:pic>
        <p:nvPicPr>
          <p:cNvPr id="27" name="Picture 26" descr="A picture containing text, chain, gear&#10;&#10;Description automatically generated">
            <a:extLst>
              <a:ext uri="{FF2B5EF4-FFF2-40B4-BE49-F238E27FC236}">
                <a16:creationId xmlns:a16="http://schemas.microsoft.com/office/drawing/2014/main" id="{10C4BDE0-6E27-F342-D495-020CBFA3F3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10737857"/>
            <a:ext cx="3251200" cy="3251200"/>
          </a:xfrm>
          <a:prstGeom prst="rect">
            <a:avLst/>
          </a:prstGeom>
        </p:spPr>
      </p:pic>
      <p:pic>
        <p:nvPicPr>
          <p:cNvPr id="29" name="Picture 28" descr="A picture containing text, ceramic ware&#10;&#10;Description automatically generated">
            <a:extLst>
              <a:ext uri="{FF2B5EF4-FFF2-40B4-BE49-F238E27FC236}">
                <a16:creationId xmlns:a16="http://schemas.microsoft.com/office/drawing/2014/main" id="{413268F1-860E-77EC-D85F-87D19E2195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13989057"/>
            <a:ext cx="3251200" cy="3251200"/>
          </a:xfrm>
          <a:prstGeom prst="rect">
            <a:avLst/>
          </a:prstGeom>
        </p:spPr>
      </p:pic>
      <p:pic>
        <p:nvPicPr>
          <p:cNvPr id="31" name="Picture 30" descr="A picture containing text, ceramic ware, chain, porcelain&#10;&#10;Description automatically generated">
            <a:extLst>
              <a:ext uri="{FF2B5EF4-FFF2-40B4-BE49-F238E27FC236}">
                <a16:creationId xmlns:a16="http://schemas.microsoft.com/office/drawing/2014/main" id="{71B2930D-9E07-43EC-E9F7-877D354C21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17240257"/>
            <a:ext cx="3251200" cy="3251200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DBFC4A1D-9845-13AA-9A3A-88F146943B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10737857"/>
            <a:ext cx="3251200" cy="3251200"/>
          </a:xfrm>
          <a:prstGeom prst="rect">
            <a:avLst/>
          </a:prstGeom>
        </p:spPr>
      </p:pic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5110B35E-1561-3CDE-3E40-BD7921500F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13989057"/>
            <a:ext cx="3251200" cy="3251200"/>
          </a:xfrm>
          <a:prstGeom prst="rect">
            <a:avLst/>
          </a:prstGeom>
        </p:spPr>
      </p:pic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1182EACC-4FCC-3596-438F-7D60EA524B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17240257"/>
            <a:ext cx="3251200" cy="3314686"/>
          </a:xfrm>
          <a:prstGeom prst="rect">
            <a:avLst/>
          </a:prstGeom>
        </p:spPr>
      </p:pic>
      <p:pic>
        <p:nvPicPr>
          <p:cNvPr id="41" name="Picture 40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28B9B511-0ADA-03D9-7B8E-DAC8DDABF9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23742657"/>
            <a:ext cx="3251200" cy="3251200"/>
          </a:xfrm>
          <a:prstGeom prst="rect">
            <a:avLst/>
          </a:prstGeom>
        </p:spPr>
      </p:pic>
      <p:pic>
        <p:nvPicPr>
          <p:cNvPr id="43" name="Picture 42" descr="A black and white image of a skull&#10;&#10;Description automatically generated with low confidence">
            <a:extLst>
              <a:ext uri="{FF2B5EF4-FFF2-40B4-BE49-F238E27FC236}">
                <a16:creationId xmlns:a16="http://schemas.microsoft.com/office/drawing/2014/main" id="{8A0CD9F6-352A-DBA9-F53E-6131C2BDE0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20491457"/>
            <a:ext cx="3251200" cy="3251200"/>
          </a:xfrm>
          <a:prstGeom prst="rect">
            <a:avLst/>
          </a:prstGeom>
        </p:spPr>
      </p:pic>
      <p:pic>
        <p:nvPicPr>
          <p:cNvPr id="47" name="Picture 46" descr="A picture containing text&#10;&#10;Description automatically generated">
            <a:extLst>
              <a:ext uri="{FF2B5EF4-FFF2-40B4-BE49-F238E27FC236}">
                <a16:creationId xmlns:a16="http://schemas.microsoft.com/office/drawing/2014/main" id="{FD84247B-1974-6EA2-6FB8-9FC8CD34E93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10767354"/>
            <a:ext cx="3251200" cy="3251200"/>
          </a:xfrm>
          <a:prstGeom prst="rect">
            <a:avLst/>
          </a:prstGeom>
        </p:spPr>
      </p:pic>
      <p:pic>
        <p:nvPicPr>
          <p:cNvPr id="49" name="Picture 48" descr="A picture containing text&#10;&#10;Description automatically generated">
            <a:extLst>
              <a:ext uri="{FF2B5EF4-FFF2-40B4-BE49-F238E27FC236}">
                <a16:creationId xmlns:a16="http://schemas.microsoft.com/office/drawing/2014/main" id="{BA5520D6-A882-F1CD-9175-4273325F4BE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14018554"/>
            <a:ext cx="3251200" cy="3251200"/>
          </a:xfrm>
          <a:prstGeom prst="rect">
            <a:avLst/>
          </a:prstGeom>
        </p:spPr>
      </p:pic>
      <p:pic>
        <p:nvPicPr>
          <p:cNvPr id="51" name="Picture 50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E75F8888-9452-C8B1-8823-B3E4836A9A1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17269754"/>
            <a:ext cx="3251200" cy="3251200"/>
          </a:xfrm>
          <a:prstGeom prst="rect">
            <a:avLst/>
          </a:prstGeom>
        </p:spPr>
      </p:pic>
      <p:pic>
        <p:nvPicPr>
          <p:cNvPr id="53" name="Picture 52" descr="A picture containing text&#10;&#10;Description automatically generated">
            <a:extLst>
              <a:ext uri="{FF2B5EF4-FFF2-40B4-BE49-F238E27FC236}">
                <a16:creationId xmlns:a16="http://schemas.microsoft.com/office/drawing/2014/main" id="{7C571EAC-1E5F-3F05-14C9-C6141636FF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20491457"/>
            <a:ext cx="3251200" cy="3282943"/>
          </a:xfrm>
          <a:prstGeom prst="rect">
            <a:avLst/>
          </a:prstGeom>
        </p:spPr>
      </p:pic>
      <p:pic>
        <p:nvPicPr>
          <p:cNvPr id="55" name="Picture 54" descr="A picture containing text&#10;&#10;Description automatically generated">
            <a:extLst>
              <a:ext uri="{FF2B5EF4-FFF2-40B4-BE49-F238E27FC236}">
                <a16:creationId xmlns:a16="http://schemas.microsoft.com/office/drawing/2014/main" id="{7FFC16C3-C358-BD9F-EEB4-CC7E2CBAB58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20507329"/>
            <a:ext cx="3251200" cy="3251200"/>
          </a:xfrm>
          <a:prstGeom prst="rect">
            <a:avLst/>
          </a:prstGeom>
        </p:spPr>
      </p:pic>
      <p:pic>
        <p:nvPicPr>
          <p:cNvPr id="57" name="Picture 56" descr="A picture containing text&#10;&#10;Description automatically generated">
            <a:extLst>
              <a:ext uri="{FF2B5EF4-FFF2-40B4-BE49-F238E27FC236}">
                <a16:creationId xmlns:a16="http://schemas.microsoft.com/office/drawing/2014/main" id="{47230B1E-4F81-1151-DDAF-5BBA226DDDE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23758017"/>
            <a:ext cx="3251200" cy="3251200"/>
          </a:xfrm>
          <a:prstGeom prst="rect">
            <a:avLst/>
          </a:prstGeom>
        </p:spPr>
      </p:pic>
      <p:pic>
        <p:nvPicPr>
          <p:cNvPr id="63" name="Picture 62" descr="A picture containing text, gear&#10;&#10;Description automatically generated">
            <a:extLst>
              <a:ext uri="{FF2B5EF4-FFF2-40B4-BE49-F238E27FC236}">
                <a16:creationId xmlns:a16="http://schemas.microsoft.com/office/drawing/2014/main" id="{82C03679-07D8-46E9-050C-E9BFA440D62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23758017"/>
            <a:ext cx="3251200" cy="3251200"/>
          </a:xfrm>
          <a:prstGeom prst="rect">
            <a:avLst/>
          </a:prstGeom>
        </p:spPr>
      </p:pic>
      <p:graphicFrame>
        <p:nvGraphicFramePr>
          <p:cNvPr id="65" name="Table 65">
            <a:extLst>
              <a:ext uri="{FF2B5EF4-FFF2-40B4-BE49-F238E27FC236}">
                <a16:creationId xmlns:a16="http://schemas.microsoft.com/office/drawing/2014/main" id="{28604DC5-A61E-0DA7-DBD1-F700E4BBE2B9}"/>
              </a:ext>
            </a:extLst>
          </p:cNvPr>
          <p:cNvGraphicFramePr>
            <a:graphicFrameLocks noGrp="1"/>
          </p:cNvGraphicFramePr>
          <p:nvPr/>
        </p:nvGraphicFramePr>
        <p:xfrm>
          <a:off x="12416589" y="984257"/>
          <a:ext cx="894217" cy="29244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217">
                  <a:extLst>
                    <a:ext uri="{9D8B030D-6E8A-4147-A177-3AD203B41FA5}">
                      <a16:colId xmlns:a16="http://schemas.microsoft.com/office/drawing/2014/main" val="1668628794"/>
                    </a:ext>
                  </a:extLst>
                </a:gridCol>
              </a:tblGrid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Ground truth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756350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PDF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344754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SMV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50064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SHARP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032325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RESHARP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337452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VSHARP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35801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LBV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218518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iSMV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05510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mSMV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344159"/>
                  </a:ext>
                </a:extLst>
              </a:tr>
            </a:tbl>
          </a:graphicData>
        </a:graphic>
      </p:graphicFrame>
      <p:sp>
        <p:nvSpPr>
          <p:cNvPr id="66" name="Rectangle 65">
            <a:extLst>
              <a:ext uri="{FF2B5EF4-FFF2-40B4-BE49-F238E27FC236}">
                <a16:creationId xmlns:a16="http://schemas.microsoft.com/office/drawing/2014/main" id="{6BB9F6D4-F37F-A880-9F17-81926D659EF5}"/>
              </a:ext>
            </a:extLst>
          </p:cNvPr>
          <p:cNvSpPr/>
          <p:nvPr/>
        </p:nvSpPr>
        <p:spPr>
          <a:xfrm>
            <a:off x="12416589" y="984258"/>
            <a:ext cx="10620391" cy="292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7501CFAE-3DB4-70E7-B1A7-AB351CB5B95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299" y="26992223"/>
            <a:ext cx="3251200" cy="3251200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96C60829-6B7C-5500-1879-FAE515D7AE9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923" y="26990710"/>
            <a:ext cx="3251200" cy="3251200"/>
          </a:xfrm>
          <a:prstGeom prst="rect">
            <a:avLst/>
          </a:prstGeom>
        </p:spPr>
      </p:pic>
      <p:pic>
        <p:nvPicPr>
          <p:cNvPr id="26" name="Picture 25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8AA95190-617B-3A52-9EA1-E5AE404419C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244" y="26992223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03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3E4F833-6730-F049-AB44-FEDCB6B927C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440" y="12234672"/>
            <a:ext cx="4178808" cy="417880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99E81-D4AB-9475-2663-37BC3D5343E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61092" y="12234672"/>
            <a:ext cx="4178808" cy="417880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BCF95C-A746-955F-4D7D-B03BDB34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767" y="12235187"/>
            <a:ext cx="4178808" cy="417880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2385EAC-30DF-F31F-B1FD-DC93A81B61D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483328" y="18348081"/>
            <a:ext cx="4178808" cy="417880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E827CFA-CCEB-1EBC-7D63-029E16E56E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113"/>
          <a:stretch/>
        </p:blipFill>
        <p:spPr>
          <a:xfrm>
            <a:off x="9857232" y="18352008"/>
            <a:ext cx="4180116" cy="417977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F30B0AD-C7BF-8B73-8E3C-53535688CE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52" r="59896"/>
          <a:stretch/>
        </p:blipFill>
        <p:spPr>
          <a:xfrm>
            <a:off x="2203704" y="18354769"/>
            <a:ext cx="4278085" cy="417977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6B4E4D-AE68-87BE-AAEC-AD4F2F1ED8CF}"/>
              </a:ext>
            </a:extLst>
          </p:cNvPr>
          <p:cNvCxnSpPr>
            <a:cxnSpLocks/>
          </p:cNvCxnSpPr>
          <p:nvPr/>
        </p:nvCxnSpPr>
        <p:spPr>
          <a:xfrm flipH="1">
            <a:off x="3782920" y="12865769"/>
            <a:ext cx="281338" cy="578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A172A-DCEB-A2F2-1CC9-CCD9A96B4A85}"/>
                  </a:ext>
                </a:extLst>
              </p:cNvPr>
              <p:cNvSpPr txBox="1"/>
              <p:nvPr/>
            </p:nvSpPr>
            <p:spPr>
              <a:xfrm>
                <a:off x="2926684" y="12272536"/>
                <a:ext cx="2938946" cy="420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  <m:t>𝑆𝑀𝑉</m:t>
                              </m:r>
                            </m:sub>
                          </m:s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𝑚𝑎𝑥𝑖𝑚𝑢𝑚</m:t>
                          </m:r>
                        </m:sub>
                      </m:sSub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A172A-DCEB-A2F2-1CC9-CCD9A96B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684" y="12272536"/>
                <a:ext cx="2938946" cy="4201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C625CA-07EA-F3A5-D1AA-AFB83BD2CD7A}"/>
              </a:ext>
            </a:extLst>
          </p:cNvPr>
          <p:cNvCxnSpPr>
            <a:cxnSpLocks/>
          </p:cNvCxnSpPr>
          <p:nvPr/>
        </p:nvCxnSpPr>
        <p:spPr>
          <a:xfrm>
            <a:off x="6383608" y="14396467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2CC2278-919A-2968-32F4-7A49EC276381}"/>
              </a:ext>
            </a:extLst>
          </p:cNvPr>
          <p:cNvSpPr txBox="1"/>
          <p:nvPr/>
        </p:nvSpPr>
        <p:spPr>
          <a:xfrm>
            <a:off x="6718297" y="13234116"/>
            <a:ext cx="2709749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solidFill>
                  <a:schemeClr val="bg1"/>
                </a:solidFill>
              </a:rPr>
              <a:t>Region grow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8267E-A807-5D9B-9E88-4E250E9CC997}"/>
                  </a:ext>
                </a:extLst>
              </p:cNvPr>
              <p:cNvSpPr txBox="1"/>
              <p:nvPr/>
            </p:nvSpPr>
            <p:spPr>
              <a:xfrm>
                <a:off x="9905031" y="12322325"/>
                <a:ext cx="3940529" cy="4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730" smtClean="0"/>
                        <m:t>~</m:t>
                      </m:r>
                      <m:r>
                        <m:rPr>
                          <m:nor/>
                        </m:rPr>
                        <a:rPr lang="en-US" sz="2730" smtClean="0"/>
                        <m:t>𝒩</m:t>
                      </m:r>
                      <m:r>
                        <m:rPr>
                          <m:nor/>
                        </m:rPr>
                        <a:rPr lang="en-US" sz="2730" smtClean="0"/>
                        <m:t>(</m:t>
                      </m:r>
                      <m:sSub>
                        <m:sSubPr>
                          <m:ctrlPr>
                            <a:rPr lang="en-US" sz="273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730" i="1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73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8267E-A807-5D9B-9E88-4E250E9CC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031" y="12322325"/>
                <a:ext cx="3940529" cy="4260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587CB-CFA1-753F-8869-3286DE41B975}"/>
                  </a:ext>
                </a:extLst>
              </p:cNvPr>
              <p:cNvSpPr txBox="1"/>
              <p:nvPr/>
            </p:nvSpPr>
            <p:spPr>
              <a:xfrm>
                <a:off x="18012531" y="18287449"/>
                <a:ext cx="3081113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587CB-CFA1-753F-8869-3286DE41B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2531" y="18287449"/>
                <a:ext cx="3081113" cy="5124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4CE00F-C912-A81D-4AE4-AD30A12FDB47}"/>
              </a:ext>
            </a:extLst>
          </p:cNvPr>
          <p:cNvCxnSpPr>
            <a:cxnSpLocks/>
          </p:cNvCxnSpPr>
          <p:nvPr/>
        </p:nvCxnSpPr>
        <p:spPr>
          <a:xfrm>
            <a:off x="14009067" y="14404528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DE98B-57E1-F1A1-2B51-1EC409E1F25A}"/>
                  </a:ext>
                </a:extLst>
              </p:cNvPr>
              <p:cNvSpPr txBox="1"/>
              <p:nvPr/>
            </p:nvSpPr>
            <p:spPr>
              <a:xfrm>
                <a:off x="17843174" y="12220058"/>
                <a:ext cx="3419830" cy="54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73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73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DE98B-57E1-F1A1-2B51-1EC409E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3174" y="12220058"/>
                <a:ext cx="3419830" cy="5484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1466B9-E414-BD63-6A4A-DBF841C6EFD8}"/>
                  </a:ext>
                </a:extLst>
              </p:cNvPr>
              <p:cNvSpPr txBox="1"/>
              <p:nvPr/>
            </p:nvSpPr>
            <p:spPr>
              <a:xfrm>
                <a:off x="13912874" y="13391417"/>
                <a:ext cx="3612215" cy="2109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10" dirty="0">
                    <a:solidFill>
                      <a:schemeClr val="bg1"/>
                    </a:solidFill>
                  </a:rPr>
                  <a:t>Apply threshold</a:t>
                </a:r>
              </a:p>
              <a:p>
                <a:pPr algn="ctr"/>
                <a:endParaRPr lang="en-US" sz="351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73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73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𝑆𝑀𝑉</m:t>
                                    </m:r>
                                  </m:sub>
                                </m:sSub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73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73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elsewhere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73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73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1466B9-E414-BD63-6A4A-DBF841C6E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2874" y="13391417"/>
                <a:ext cx="3612215" cy="2109745"/>
              </a:xfrm>
              <a:prstGeom prst="rect">
                <a:avLst/>
              </a:prstGeom>
              <a:blipFill>
                <a:blip r:embed="rId11"/>
                <a:stretch>
                  <a:fillRect t="-4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4D40EA-40C5-3AEE-8F7A-FA4FA09A86FC}"/>
              </a:ext>
            </a:extLst>
          </p:cNvPr>
          <p:cNvCxnSpPr>
            <a:cxnSpLocks/>
          </p:cNvCxnSpPr>
          <p:nvPr/>
        </p:nvCxnSpPr>
        <p:spPr>
          <a:xfrm>
            <a:off x="4223640" y="16563343"/>
            <a:ext cx="0" cy="16793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A3D57A-B488-4956-2398-1443980E0547}"/>
              </a:ext>
            </a:extLst>
          </p:cNvPr>
          <p:cNvSpPr txBox="1"/>
          <p:nvPr/>
        </p:nvSpPr>
        <p:spPr>
          <a:xfrm>
            <a:off x="6563474" y="13741621"/>
            <a:ext cx="3119298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solidFill>
                  <a:schemeClr val="bg1"/>
                </a:solidFill>
              </a:rPr>
              <a:t>Fit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9DCAD1-5811-F1A6-7DB6-1BED37D4C158}"/>
                  </a:ext>
                </a:extLst>
              </p:cNvPr>
              <p:cNvSpPr txBox="1"/>
              <p:nvPr/>
            </p:nvSpPr>
            <p:spPr>
              <a:xfrm>
                <a:off x="1183003" y="18287451"/>
                <a:ext cx="6081274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</m:sSub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9DCAD1-5811-F1A6-7DB6-1BED37D4C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03" y="18287451"/>
                <a:ext cx="6081274" cy="5124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40C6F2-E62A-D5CE-1758-CD7A2D7EF8B4}"/>
                  </a:ext>
                </a:extLst>
              </p:cNvPr>
              <p:cNvSpPr txBox="1"/>
              <p:nvPr/>
            </p:nvSpPr>
            <p:spPr>
              <a:xfrm>
                <a:off x="8834659" y="18252333"/>
                <a:ext cx="6081274" cy="54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73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40C6F2-E62A-D5CE-1758-CD7A2D7EF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659" y="18252333"/>
                <a:ext cx="6081274" cy="5484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B9E934-95E6-DD3C-910F-BF1B287A3C00}"/>
              </a:ext>
            </a:extLst>
          </p:cNvPr>
          <p:cNvCxnSpPr>
            <a:cxnSpLocks/>
          </p:cNvCxnSpPr>
          <p:nvPr/>
        </p:nvCxnSpPr>
        <p:spPr>
          <a:xfrm flipV="1">
            <a:off x="6439259" y="20441894"/>
            <a:ext cx="3375443" cy="27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A36AA8E-D236-E2E1-9FA6-9EED768267F8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rot="5400000">
            <a:off x="14803644" y="13485132"/>
            <a:ext cx="1838853" cy="769554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126C3A-7D71-FD26-49F0-586206BFF540}"/>
              </a:ext>
            </a:extLst>
          </p:cNvPr>
          <p:cNvSpPr txBox="1"/>
          <p:nvPr/>
        </p:nvSpPr>
        <p:spPr>
          <a:xfrm>
            <a:off x="6738648" y="19318193"/>
            <a:ext cx="2709749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10" dirty="0">
                <a:solidFill>
                  <a:schemeClr val="bg1"/>
                </a:solidFill>
              </a:rPr>
              <a:t>Remove residual background field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C481CB-F39D-08D0-5465-D6EB852B2558}"/>
              </a:ext>
            </a:extLst>
          </p:cNvPr>
          <p:cNvCxnSpPr>
            <a:cxnSpLocks/>
          </p:cNvCxnSpPr>
          <p:nvPr/>
        </p:nvCxnSpPr>
        <p:spPr>
          <a:xfrm flipV="1">
            <a:off x="14023404" y="20341296"/>
            <a:ext cx="3407925" cy="4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9D2B09-6E51-EAB8-0F60-2EBA7EDBF33E}"/>
              </a:ext>
            </a:extLst>
          </p:cNvPr>
          <p:cNvSpPr txBox="1"/>
          <p:nvPr/>
        </p:nvSpPr>
        <p:spPr>
          <a:xfrm>
            <a:off x="14724691" y="19695742"/>
            <a:ext cx="2267614" cy="632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10">
                <a:solidFill>
                  <a:schemeClr val="bg1"/>
                </a:solidFill>
              </a:rPr>
              <a:t>MEDI-L1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D5B5DB-0760-B990-6579-58744A0037B6}"/>
              </a:ext>
            </a:extLst>
          </p:cNvPr>
          <p:cNvSpPr txBox="1"/>
          <p:nvPr/>
        </p:nvSpPr>
        <p:spPr>
          <a:xfrm>
            <a:off x="5699736" y="15811418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2F6D2E-0440-40FC-A5BA-D9CFC374E2C6}"/>
              </a:ext>
            </a:extLst>
          </p:cNvPr>
          <p:cNvSpPr txBox="1"/>
          <p:nvPr/>
        </p:nvSpPr>
        <p:spPr>
          <a:xfrm>
            <a:off x="13390647" y="15865359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b)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4A8539-0615-A1CA-B27F-A243C992BEF2}"/>
              </a:ext>
            </a:extLst>
          </p:cNvPr>
          <p:cNvSpPr txBox="1"/>
          <p:nvPr/>
        </p:nvSpPr>
        <p:spPr>
          <a:xfrm>
            <a:off x="21093644" y="15865359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6FE14D-5317-C449-E2B9-E367DCF0FC7F}"/>
              </a:ext>
            </a:extLst>
          </p:cNvPr>
          <p:cNvSpPr txBox="1"/>
          <p:nvPr/>
        </p:nvSpPr>
        <p:spPr>
          <a:xfrm>
            <a:off x="5689258" y="21851787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8AA78B-6F7E-EE4A-B887-12E8DC4FB284}"/>
              </a:ext>
            </a:extLst>
          </p:cNvPr>
          <p:cNvSpPr txBox="1"/>
          <p:nvPr/>
        </p:nvSpPr>
        <p:spPr>
          <a:xfrm>
            <a:off x="13390647" y="21837788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D29411-07E9-2D2C-B927-C7AF45C80035}"/>
              </a:ext>
            </a:extLst>
          </p:cNvPr>
          <p:cNvSpPr txBox="1"/>
          <p:nvPr/>
        </p:nvSpPr>
        <p:spPr>
          <a:xfrm>
            <a:off x="21097585" y="21851787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f)</a:t>
            </a:r>
          </a:p>
        </p:txBody>
      </p:sp>
      <p:pic>
        <p:nvPicPr>
          <p:cNvPr id="36" name="Picture 35" descr="Chart, histogram&#10;&#10;Description automatically generated">
            <a:extLst>
              <a:ext uri="{FF2B5EF4-FFF2-40B4-BE49-F238E27FC236}">
                <a16:creationId xmlns:a16="http://schemas.microsoft.com/office/drawing/2014/main" id="{AC158D62-7A46-6F02-63F7-31E0B97326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316" y="14011100"/>
            <a:ext cx="3435659" cy="239867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52111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0FD5-380D-53E7-4543-C9797076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Robust mask 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675A6-329A-2AAD-69F8-E4C013FBB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338" y="6751638"/>
            <a:ext cx="17545050" cy="57816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995596-C4A5-3B48-669E-B841360F9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37" y="12533313"/>
            <a:ext cx="17545050" cy="5867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73FE50A-2C4B-CB8E-EF79-3A89F37F4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947166"/>
              </p:ext>
            </p:extLst>
          </p:nvPr>
        </p:nvGraphicFramePr>
        <p:xfrm>
          <a:off x="3014662" y="6751638"/>
          <a:ext cx="17678400" cy="731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2800">
                  <a:extLst>
                    <a:ext uri="{9D8B030D-6E8A-4147-A177-3AD203B41FA5}">
                      <a16:colId xmlns:a16="http://schemas.microsoft.com/office/drawing/2014/main" val="620341191"/>
                    </a:ext>
                  </a:extLst>
                </a:gridCol>
                <a:gridCol w="5892800">
                  <a:extLst>
                    <a:ext uri="{9D8B030D-6E8A-4147-A177-3AD203B41FA5}">
                      <a16:colId xmlns:a16="http://schemas.microsoft.com/office/drawing/2014/main" val="4092354154"/>
                    </a:ext>
                  </a:extLst>
                </a:gridCol>
                <a:gridCol w="5892800">
                  <a:extLst>
                    <a:ext uri="{9D8B030D-6E8A-4147-A177-3AD203B41FA5}">
                      <a16:colId xmlns:a16="http://schemas.microsoft.com/office/drawing/2014/main" val="3215290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 Truth</a:t>
                      </a:r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Robust Mask</a:t>
                      </a:r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mSMV Background Mask</a:t>
                      </a:r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205323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54BFED7C-E659-954B-8B3C-A5A57025D1CC}"/>
              </a:ext>
            </a:extLst>
          </p:cNvPr>
          <p:cNvSpPr/>
          <p:nvPr/>
        </p:nvSpPr>
        <p:spPr>
          <a:xfrm>
            <a:off x="3081337" y="6751638"/>
            <a:ext cx="17545050" cy="11649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37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337D-86EE-C63D-94A1-B592A6D4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5ED4E-A8A8-D5FA-A2D1-8773CE7449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Assume the sampled residual background field is normally distributed</a:t>
                </a:r>
              </a:p>
              <a:p>
                <a:pPr marL="0" indent="0">
                  <a:buNone/>
                </a:pPr>
                <a:endParaRPr lang="en-US" b="0" dirty="0">
                  <a:latin typeface="+mj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)~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Mean shift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)~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Call region-growing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and generate global threshold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Apply threshold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𝑆𝑀𝑉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5ED4E-A8A8-D5FA-A2D1-8773CE7449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73" t="-2909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733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E1CC-A914-1D03-84F1-EF0068127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function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DA138-C196-C888-C1DE-021B7EF78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ED8E13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msmv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in_file,out_file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Load local field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load(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in_file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Initial region-growing parameter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rg_param = 0.1;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Generate kernel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Consolas" panose="020B0609020204030204" pitchFamily="49" charset="0"/>
              </a:rPr>
              <a:t>SphereK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 = single(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sphere_kernel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(matrix_size, voxel_size,5));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1800" b="0" i="0" dirty="0">
                <a:effectLst/>
                <a:latin typeface="Consolas" panose="020B0609020204030204" pitchFamily="49" charset="0"/>
              </a:rPr>
            </a:b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Partition mask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Mask_ne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 = SMV(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Mask,SphereK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 &gt; 0.999;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 = Mask-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Mask_ne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Partition field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RDF_ne = 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Mask_ne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.*(RDF);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RDF_e = 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.*(RDF); 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Find max, on edge via Green's theorem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[maxval,idxmax] = max(RDF(:));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[r,c,p] = ind2sub(size(RDF),idxmax); 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Perform initial SMV, then address incorrect values at edge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RDF_s0 = Mask.*(RDF-SMV(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RDF,SphereK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Region grow from max seed point, output residual background field mask J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[P,J] = regionGrowing(abs(RDF_s0),[r c p],rg_param*max(RDF_s0(:)),min(matrix_size(:)).*min(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voxel_size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ED8E13"/>
                </a:solidFill>
                <a:effectLst/>
                <a:latin typeface="Consolas" panose="020B0609020204030204" pitchFamily="49" charset="0"/>
              </a:rPr>
              <a:t>while 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sum(J(:)) &lt; (1/2)*min(matrix_size)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rg_param = 1.1*rg_param;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[P,J] = regionGrowing(abs(RDF_s0),[r c p],rg_param*max(abs(RDF_s0(:))),min(matrix_size(:)).*min(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voxel_size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ED8E13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Fit normal distribution to difference in original and filtered local field in known background field mask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RDF_bk = abs(RDF-RDF_s0).*J;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RDF_bk = abs(RDF_bk(abs(J(:))&gt;0));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f_bk = fitdist(RDF_bk(:)-mean(RDF_bk(:)),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'normal'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f_ne = fitdist(RDF_ne(:)-mean(RDF_ne(:)),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'normal'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Create global mask </a:t>
            </a:r>
            <a:r>
              <a:rPr lang="en-US" sz="1800" b="0" i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of residual </a:t>
            </a: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background field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Mask_bk = imbinarize(abs(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.*RDF_s0),min(f_bk.sigma.*rg_param,(f_bk.sigma.*(1-rg_param))));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Consolas" panose="020B0609020204030204" pitchFamily="49" charset="0"/>
              </a:rPr>
              <a:t>disp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'Residual background field threshold in radians is:'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Consolas" panose="020B0609020204030204" pitchFamily="49" charset="0"/>
              </a:rPr>
              <a:t>disp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(string(min(f_bk.sigma.*rg_param,(f_bk.sigma.*(1-rg_param)))))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RDF_s = Mask.*(RDF_s0-Mask_bk.*RDF_s0);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 = RDF_s;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save(out_file,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'B0_dir'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'CF'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'delta_TE'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'iFreq'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 err="1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iFreq_raw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'iMag'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'Mask'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 err="1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Mask_CSF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'matrix_size'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'N_std'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'RDF'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 err="1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voxel_size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ED8E13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14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9922-C6BF-A3C0-3610-24FC6861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function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A97AE2-FD11-22B2-E895-C72944317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1425" y="9013825"/>
            <a:ext cx="16211550" cy="9715500"/>
          </a:xfrm>
        </p:spPr>
      </p:pic>
    </p:spTree>
    <p:extLst>
      <p:ext uri="{BB962C8B-B14F-4D97-AF65-F5344CB8AC3E}">
        <p14:creationId xmlns:p14="http://schemas.microsoft.com/office/powerpoint/2010/main" val="534219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83EA-533B-CDEC-5DD5-D0905BBF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function results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8923AF4-43BA-4F7F-7578-023EDFF0A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14" y="4405303"/>
            <a:ext cx="11780952" cy="9379998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4C407DF-0AED-47D8-7B10-0D9DED049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14" y="13785301"/>
            <a:ext cx="11780952" cy="6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66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34C80-2FAE-D822-DDC4-FA13BEE4F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SMV filtered volumes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3542DE-D623-CDA1-AFCC-D58175BA7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408" y="9601200"/>
            <a:ext cx="21539584" cy="8540750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8FE1BBC9-C8A7-5B37-8CED-5AADFBE7B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2333224"/>
                  </p:ext>
                </p:extLst>
              </p:nvPr>
            </p:nvGraphicFramePr>
            <p:xfrm>
              <a:off x="1117407" y="9601200"/>
              <a:ext cx="21539585" cy="1208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23774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=3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=4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=5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8FE1BBC9-C8A7-5B37-8CED-5AADFBE7B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2333224"/>
                  </p:ext>
                </p:extLst>
              </p:nvPr>
            </p:nvGraphicFramePr>
            <p:xfrm>
              <a:off x="1117407" y="9601200"/>
              <a:ext cx="21539585" cy="1208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12080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030" r="-3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6030" r="-2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283" t="-6030" r="-2002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9859" t="-603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9859" t="-6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6">
                <a:extLst>
                  <a:ext uri="{FF2B5EF4-FFF2-40B4-BE49-F238E27FC236}">
                    <a16:creationId xmlns:a16="http://schemas.microsoft.com/office/drawing/2014/main" id="{6EFE043E-B044-079A-008C-BAEC15F808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6129135"/>
                  </p:ext>
                </p:extLst>
              </p:nvPr>
            </p:nvGraphicFramePr>
            <p:xfrm>
              <a:off x="1117407" y="13341343"/>
              <a:ext cx="21539585" cy="11936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23774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=3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=4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=5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6">
                <a:extLst>
                  <a:ext uri="{FF2B5EF4-FFF2-40B4-BE49-F238E27FC236}">
                    <a16:creationId xmlns:a16="http://schemas.microsoft.com/office/drawing/2014/main" id="{6EFE043E-B044-079A-008C-BAEC15F808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6129135"/>
                  </p:ext>
                </p:extLst>
              </p:nvPr>
            </p:nvGraphicFramePr>
            <p:xfrm>
              <a:off x="1117407" y="13341343"/>
              <a:ext cx="21539585" cy="11936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11936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7107" r="-3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7107" r="-2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283" t="-7107" r="-2002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859" t="-710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9859" t="-71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15415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61E747-D18D-4159-2015-AA93ABA08C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SMV filtered volumes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slice)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61E747-D18D-4159-2015-AA93ABA08C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9FEC21-718D-F916-0623-EA373BD77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3686" y="10004631"/>
            <a:ext cx="21907028" cy="8760448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16">
                <a:extLst>
                  <a:ext uri="{FF2B5EF4-FFF2-40B4-BE49-F238E27FC236}">
                    <a16:creationId xmlns:a16="http://schemas.microsoft.com/office/drawing/2014/main" id="{72FC362A-4DBD-9F6C-3F27-DBDD9ABCA1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560653"/>
                  </p:ext>
                </p:extLst>
              </p:nvPr>
            </p:nvGraphicFramePr>
            <p:xfrm>
              <a:off x="933686" y="10336695"/>
              <a:ext cx="21539585" cy="1208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23774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=3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=4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=5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16">
                <a:extLst>
                  <a:ext uri="{FF2B5EF4-FFF2-40B4-BE49-F238E27FC236}">
                    <a16:creationId xmlns:a16="http://schemas.microsoft.com/office/drawing/2014/main" id="{72FC362A-4DBD-9F6C-3F27-DBDD9ABCA1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560653"/>
                  </p:ext>
                </p:extLst>
              </p:nvPr>
            </p:nvGraphicFramePr>
            <p:xfrm>
              <a:off x="933686" y="10336695"/>
              <a:ext cx="21539585" cy="1208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12080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528" r="-3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528" r="-2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283" t="-5528" r="-2002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859" t="-5528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9859" t="-55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16">
                <a:extLst>
                  <a:ext uri="{FF2B5EF4-FFF2-40B4-BE49-F238E27FC236}">
                    <a16:creationId xmlns:a16="http://schemas.microsoft.com/office/drawing/2014/main" id="{F2961C90-BBF9-511E-217F-66E9BD1A5A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6232770"/>
                  </p:ext>
                </p:extLst>
              </p:nvPr>
            </p:nvGraphicFramePr>
            <p:xfrm>
              <a:off x="933686" y="14076838"/>
              <a:ext cx="21539585" cy="11936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23774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=3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=4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=5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16">
                <a:extLst>
                  <a:ext uri="{FF2B5EF4-FFF2-40B4-BE49-F238E27FC236}">
                    <a16:creationId xmlns:a16="http://schemas.microsoft.com/office/drawing/2014/main" id="{F2961C90-BBF9-511E-217F-66E9BD1A5A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6232770"/>
                  </p:ext>
                </p:extLst>
              </p:nvPr>
            </p:nvGraphicFramePr>
            <p:xfrm>
              <a:off x="933686" y="14076838"/>
              <a:ext cx="21539585" cy="11936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11936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7614" r="-3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7614" r="-2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283" t="-7614" r="-2002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9859" t="-7614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9859" t="-7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78326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EE426-951D-E24D-1C5B-22427CCF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SMV filtering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B929136-4424-C7E7-4DDF-0B4E96994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6153150"/>
            <a:ext cx="20212050" cy="1146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43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83EA-533B-CDEC-5DD5-D0905BBF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kernel dimensions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992E4A-3228-98BB-987A-63300A888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838"/>
          <a:stretch/>
        </p:blipFill>
        <p:spPr>
          <a:xfrm>
            <a:off x="1338262" y="7843838"/>
            <a:ext cx="21097875" cy="9025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4D56BB-8D46-AB65-E181-EE920FF5F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16"/>
          <a:stretch/>
        </p:blipFill>
        <p:spPr>
          <a:xfrm>
            <a:off x="1338261" y="8746436"/>
            <a:ext cx="21097875" cy="467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8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B26B-C5C4-F032-3EBE-EA12B36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schematic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9D40F445-75BF-A141-7904-FE94FD92513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87687777"/>
                  </p:ext>
                </p:extLst>
              </p:nvPr>
            </p:nvGraphicFramePr>
            <p:xfrm>
              <a:off x="4906742" y="10527968"/>
              <a:ext cx="13960914" cy="1920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53638">
                      <a:extLst>
                        <a:ext uri="{9D8B030D-6E8A-4147-A177-3AD203B41FA5}">
                          <a16:colId xmlns:a16="http://schemas.microsoft.com/office/drawing/2014/main" val="1311569927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2487778822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13856930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latin typeface="Palatino Linotype" panose="02040502050505030304" pitchFamily="18" charset="0"/>
                            </a:rPr>
                            <a:t>Brain mask </a:t>
                          </a:r>
                          <a14:m>
                            <m:oMath xmlns:m="http://schemas.openxmlformats.org/officeDocument/2006/math">
                              <m:r>
                                <a:rPr lang="en-US" sz="4000" b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endParaRPr lang="en-US" sz="4000" b="0" dirty="0">
                            <a:latin typeface="Palatino Linotype" panose="02040502050505030304" pitchFamily="18" charset="0"/>
                          </a:endParaRPr>
                        </a:p>
                        <a:p>
                          <a:pPr algn="ctr"/>
                          <a:endParaRPr lang="en-US" sz="4000" b="0" dirty="0">
                            <a:latin typeface="Palatino Linotype" panose="02040502050505030304" pitchFamily="18" charset="0"/>
                          </a:endParaRPr>
                        </a:p>
                        <a:p>
                          <a:pPr algn="ctr"/>
                          <a:endParaRPr lang="en-US" sz="4000" b="0" dirty="0">
                            <a:latin typeface="Palatino Linotype" panose="0204050205050503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latin typeface="Palatino Linotype" panose="02040502050505030304" pitchFamily="18" charset="0"/>
                            </a:rPr>
                            <a:t>Edge mask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4000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oMath>
                          </a14:m>
                          <a:endParaRPr lang="en-US" sz="4000" b="0" dirty="0">
                            <a:latin typeface="Palatino Linotype" panose="0204050205050503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latin typeface="Palatino Linotype" panose="02040502050505030304" pitchFamily="18" charset="0"/>
                            </a:rPr>
                            <a:t>Interior</a:t>
                          </a:r>
                          <a:r>
                            <a:rPr lang="en-US" sz="4000" b="0" baseline="0" dirty="0">
                              <a:latin typeface="Palatino Linotype" panose="02040502050505030304" pitchFamily="18" charset="0"/>
                            </a:rPr>
                            <a:t> </a:t>
                          </a:r>
                          <a:r>
                            <a:rPr lang="en-US" sz="4000" b="0" dirty="0">
                              <a:latin typeface="Palatino Linotype" panose="02040502050505030304" pitchFamily="18" charset="0"/>
                            </a:rPr>
                            <a:t>mask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4000" b="0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sz="4000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oMath>
                          </a14:m>
                          <a:endParaRPr lang="en-US" sz="4000" b="0" dirty="0">
                            <a:latin typeface="Palatino Linotype" panose="0204050205050503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91261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9D40F445-75BF-A141-7904-FE94FD92513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87687777"/>
                  </p:ext>
                </p:extLst>
              </p:nvPr>
            </p:nvGraphicFramePr>
            <p:xfrm>
              <a:off x="4906742" y="10527968"/>
              <a:ext cx="13960914" cy="1920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53638">
                      <a:extLst>
                        <a:ext uri="{9D8B030D-6E8A-4147-A177-3AD203B41FA5}">
                          <a16:colId xmlns:a16="http://schemas.microsoft.com/office/drawing/2014/main" val="1311569927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2487778822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1385693071"/>
                        </a:ext>
                      </a:extLst>
                    </a:gridCol>
                  </a:tblGrid>
                  <a:tr h="1920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696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5696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5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912616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17DEAFD-D7CA-DAD4-854C-6E8E56340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743" y="11573510"/>
            <a:ext cx="13960913" cy="4595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FB2896-0247-7DCF-7CEC-0B4D2CC272AF}"/>
                  </a:ext>
                </a:extLst>
              </p:cNvPr>
              <p:cNvSpPr txBox="1"/>
              <p:nvPr/>
            </p:nvSpPr>
            <p:spPr>
              <a:xfrm>
                <a:off x="9467678" y="11506492"/>
                <a:ext cx="44163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highlight>
                                <a:srgbClr val="0000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highlight>
                                <a:srgbClr val="000000"/>
                              </a:highligh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4000" b="0" i="1" smtClean="0">
                              <a:highlight>
                                <a:srgbClr val="000000"/>
                              </a:highligh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4000" dirty="0">
                  <a:highlight>
                    <a:srgbClr val="000000"/>
                  </a:highlight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FB2896-0247-7DCF-7CEC-0B4D2CC27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678" y="11506492"/>
                <a:ext cx="441635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6">
                <a:extLst>
                  <a:ext uri="{FF2B5EF4-FFF2-40B4-BE49-F238E27FC236}">
                    <a16:creationId xmlns:a16="http://schemas.microsoft.com/office/drawing/2014/main" id="{44EEB28E-3437-0A4F-29E8-2B3CC552AD7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62499602"/>
                  </p:ext>
                </p:extLst>
              </p:nvPr>
            </p:nvGraphicFramePr>
            <p:xfrm>
              <a:off x="4906742" y="15985055"/>
              <a:ext cx="13960914" cy="640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53638">
                      <a:extLst>
                        <a:ext uri="{9D8B030D-6E8A-4147-A177-3AD203B41FA5}">
                          <a16:colId xmlns:a16="http://schemas.microsoft.com/office/drawing/2014/main" val="1311569927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2487778822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13856930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∪</m:t>
                                </m:r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~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i="1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23774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23774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=5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𝑆𝑀𝑉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b="0" dirty="0">
                            <a:latin typeface="Palatino Linotype" panose="0204050205050503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91261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6">
                <a:extLst>
                  <a:ext uri="{FF2B5EF4-FFF2-40B4-BE49-F238E27FC236}">
                    <a16:creationId xmlns:a16="http://schemas.microsoft.com/office/drawing/2014/main" id="{44EEB28E-3437-0A4F-29E8-2B3CC552AD7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62499602"/>
                  </p:ext>
                </p:extLst>
              </p:nvPr>
            </p:nvGraphicFramePr>
            <p:xfrm>
              <a:off x="4906742" y="15985055"/>
              <a:ext cx="13960914" cy="640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53638">
                      <a:extLst>
                        <a:ext uri="{9D8B030D-6E8A-4147-A177-3AD203B41FA5}">
                          <a16:colId xmlns:a16="http://schemas.microsoft.com/office/drawing/2014/main" val="1311569927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2487778822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138569307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91261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Arrow: Down 11">
            <a:extLst>
              <a:ext uri="{FF2B5EF4-FFF2-40B4-BE49-F238E27FC236}">
                <a16:creationId xmlns:a16="http://schemas.microsoft.com/office/drawing/2014/main" id="{C1B99AA0-C8CC-183A-DA96-9DA3099FE8DD}"/>
              </a:ext>
            </a:extLst>
          </p:cNvPr>
          <p:cNvSpPr/>
          <p:nvPr/>
        </p:nvSpPr>
        <p:spPr>
          <a:xfrm rot="1001323">
            <a:off x="11213077" y="12351823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91460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EE426-951D-E24D-1C5B-22427CCF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SMV filtering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543D23-5C39-B667-E43E-76604ED1B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5337" y="9056688"/>
            <a:ext cx="14563725" cy="9629775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3A9E398B-CD53-2323-99FB-E0566A60A6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05337" y="9056688"/>
              <a:ext cx="14563725" cy="8279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54575">
                      <a:extLst>
                        <a:ext uri="{9D8B030D-6E8A-4147-A177-3AD203B41FA5}">
                          <a16:colId xmlns:a16="http://schemas.microsoft.com/office/drawing/2014/main" val="3779963139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2146538498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3694249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oMath>
                          </a14:m>
                          <a:r>
                            <a:rPr lang="en-US" sz="2400" b="0" dirty="0"/>
                            <a:t> Ground truth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60653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3A9E398B-CD53-2323-99FB-E0566A60A6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05337" y="9056688"/>
              <a:ext cx="14563725" cy="8279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54575">
                      <a:extLst>
                        <a:ext uri="{9D8B030D-6E8A-4147-A177-3AD203B41FA5}">
                          <a16:colId xmlns:a16="http://schemas.microsoft.com/office/drawing/2014/main" val="3779963139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2146538498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3694249520"/>
                        </a:ext>
                      </a:extLst>
                    </a:gridCol>
                  </a:tblGrid>
                  <a:tr h="8279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219" r="-199875" b="-10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126" t="-10219" r="-100126" b="-10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875" t="-10219" b="-102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06533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D596EE2-614A-EDDA-80EE-BF9A38A071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05336" y="18229917"/>
              <a:ext cx="14563725" cy="4619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54575">
                      <a:extLst>
                        <a:ext uri="{9D8B030D-6E8A-4147-A177-3AD203B41FA5}">
                          <a16:colId xmlns:a16="http://schemas.microsoft.com/office/drawing/2014/main" val="3779963139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2146538498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3694249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=3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=4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=5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60653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D596EE2-614A-EDDA-80EE-BF9A38A071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05336" y="18229917"/>
              <a:ext cx="14563725" cy="4619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54575">
                      <a:extLst>
                        <a:ext uri="{9D8B030D-6E8A-4147-A177-3AD203B41FA5}">
                          <a16:colId xmlns:a16="http://schemas.microsoft.com/office/drawing/2014/main" val="3779963139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2146538498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3694249520"/>
                        </a:ext>
                      </a:extLst>
                    </a:gridCol>
                  </a:tblGrid>
                  <a:tr h="4619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481" r="-199875" b="-168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126" t="-19481" r="-100126" b="-168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9875" t="-19481" b="-168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06533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DBE69E-F012-A827-FA16-09BB3D109BEA}"/>
              </a:ext>
            </a:extLst>
          </p:cNvPr>
          <p:cNvCxnSpPr/>
          <p:nvPr/>
        </p:nvCxnSpPr>
        <p:spPr>
          <a:xfrm flipH="1">
            <a:off x="6444343" y="10000343"/>
            <a:ext cx="319314" cy="406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8A0B8A-92D1-601A-0CE5-7C3ABDAEF657}"/>
              </a:ext>
            </a:extLst>
          </p:cNvPr>
          <p:cNvCxnSpPr/>
          <p:nvPr/>
        </p:nvCxnSpPr>
        <p:spPr>
          <a:xfrm flipH="1">
            <a:off x="6444343" y="14843086"/>
            <a:ext cx="319314" cy="406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B9E8AD-348F-15AD-82DE-4621170F8DD2}"/>
              </a:ext>
            </a:extLst>
          </p:cNvPr>
          <p:cNvCxnSpPr/>
          <p:nvPr/>
        </p:nvCxnSpPr>
        <p:spPr>
          <a:xfrm flipH="1">
            <a:off x="11350171" y="14831086"/>
            <a:ext cx="319314" cy="406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8E9B3E-59C0-8128-485B-A2454F98D5AE}"/>
              </a:ext>
            </a:extLst>
          </p:cNvPr>
          <p:cNvCxnSpPr/>
          <p:nvPr/>
        </p:nvCxnSpPr>
        <p:spPr>
          <a:xfrm flipH="1">
            <a:off x="16415657" y="10012343"/>
            <a:ext cx="319314" cy="406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9F88E4-53C1-DF47-A008-BE7DEABA1BDE}"/>
              </a:ext>
            </a:extLst>
          </p:cNvPr>
          <p:cNvCxnSpPr/>
          <p:nvPr/>
        </p:nvCxnSpPr>
        <p:spPr>
          <a:xfrm flipH="1">
            <a:off x="16256000" y="14843086"/>
            <a:ext cx="319314" cy="406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BA8A3F-A7FC-D5AE-FD06-FE7339A19242}"/>
                  </a:ext>
                </a:extLst>
              </p:cNvPr>
              <p:cNvSpPr txBox="1"/>
              <p:nvPr/>
            </p:nvSpPr>
            <p:spPr>
              <a:xfrm>
                <a:off x="6604000" y="9750042"/>
                <a:ext cx="2119086" cy="374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|=0.005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BA8A3F-A7FC-D5AE-FD06-FE7339A19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0" y="9750042"/>
                <a:ext cx="2119086" cy="374911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C12DB7-7B3D-D9C2-8091-3934A96FC99E}"/>
                  </a:ext>
                </a:extLst>
              </p:cNvPr>
              <p:cNvSpPr txBox="1"/>
              <p:nvPr/>
            </p:nvSpPr>
            <p:spPr>
              <a:xfrm>
                <a:off x="6763657" y="14426018"/>
                <a:ext cx="2119086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C12DB7-7B3D-D9C2-8091-3934A96FC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657" y="14426018"/>
                <a:ext cx="2119086" cy="411651"/>
              </a:xfrm>
              <a:prstGeom prst="rect">
                <a:avLst/>
              </a:prstGeom>
              <a:blipFill>
                <a:blip r:embed="rId6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E5C556-5674-B079-8101-34F4C2032169}"/>
                  </a:ext>
                </a:extLst>
              </p:cNvPr>
              <p:cNvSpPr txBox="1"/>
              <p:nvPr/>
            </p:nvSpPr>
            <p:spPr>
              <a:xfrm>
                <a:off x="11669485" y="14414018"/>
                <a:ext cx="2119086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E5C556-5674-B079-8101-34F4C2032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485" y="14414018"/>
                <a:ext cx="2119086" cy="411651"/>
              </a:xfrm>
              <a:prstGeom prst="rect">
                <a:avLst/>
              </a:prstGeom>
              <a:blipFill>
                <a:blip r:embed="rId7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92B978-89DA-D330-E5F5-BAC6FBB02F71}"/>
                  </a:ext>
                </a:extLst>
              </p:cNvPr>
              <p:cNvSpPr txBox="1"/>
              <p:nvPr/>
            </p:nvSpPr>
            <p:spPr>
              <a:xfrm>
                <a:off x="16575313" y="14426018"/>
                <a:ext cx="2119086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92B978-89DA-D330-E5F5-BAC6FBB02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5313" y="14426018"/>
                <a:ext cx="2119086" cy="411651"/>
              </a:xfrm>
              <a:prstGeom prst="rect">
                <a:avLst/>
              </a:prstGeom>
              <a:blipFill>
                <a:blip r:embed="rId8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497D1F-3C37-1444-18B5-0A96838C8F62}"/>
                  </a:ext>
                </a:extLst>
              </p:cNvPr>
              <p:cNvSpPr txBox="1"/>
              <p:nvPr/>
            </p:nvSpPr>
            <p:spPr>
              <a:xfrm>
                <a:off x="16734971" y="9588692"/>
                <a:ext cx="2119086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497D1F-3C37-1444-18B5-0A96838C8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4971" y="9588692"/>
                <a:ext cx="2119086" cy="411651"/>
              </a:xfrm>
              <a:prstGeom prst="rect">
                <a:avLst/>
              </a:prstGeom>
              <a:blipFill>
                <a:blip r:embed="rId9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81750E5B-F099-8AFA-CD68-BE9CCD70D86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3815"/>
          <a:stretch/>
        </p:blipFill>
        <p:spPr>
          <a:xfrm>
            <a:off x="1148896" y="4501388"/>
            <a:ext cx="20402550" cy="45488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25DCD0-295C-517A-CCD2-6E330CB36A85}"/>
                  </a:ext>
                </a:extLst>
              </p:cNvPr>
              <p:cNvSpPr txBox="1"/>
              <p:nvPr/>
            </p:nvSpPr>
            <p:spPr>
              <a:xfrm>
                <a:off x="6879433" y="19953332"/>
                <a:ext cx="11814966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25DCD0-295C-517A-CCD2-6E330CB36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433" y="19953332"/>
                <a:ext cx="11814966" cy="16619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EBBCAA-950E-267C-151E-45A49FBCAA02}"/>
                  </a:ext>
                </a:extLst>
              </p:cNvPr>
              <p:cNvSpPr txBox="1"/>
              <p:nvPr/>
            </p:nvSpPr>
            <p:spPr>
              <a:xfrm>
                <a:off x="6122504" y="13118953"/>
                <a:ext cx="2055371" cy="315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EBBCAA-950E-267C-151E-45A49FBCA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504" y="13118953"/>
                <a:ext cx="2055371" cy="315792"/>
              </a:xfrm>
              <a:prstGeom prst="rect">
                <a:avLst/>
              </a:prstGeom>
              <a:blipFill>
                <a:blip r:embed="rId12"/>
                <a:stretch>
                  <a:fillRect l="-177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093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DF1195-9F28-6E0E-F2DA-1FEAA9B7A6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Sphere kernel function</a:t>
                </a:r>
                <a:br>
                  <a:rPr lang="en-US" dirty="0"/>
                </a:br>
                <a:r>
                  <a:rPr lang="en-US" sz="2700" dirty="0"/>
                  <a:t>Assuming a sphere with center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700" dirty="0"/>
                  <a:t> and radius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700" dirty="0"/>
                  <a:t> including all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7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700" i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700" i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700" i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700" i="0">
                        <a:latin typeface="Cambria Math" panose="02040503050406030204" pitchFamily="18" charset="0"/>
                      </a:rPr>
                      <m:t>. </m:t>
                    </m:r>
                    <m:sSup>
                      <m:sSupPr>
                        <m:ctrlPr>
                          <a:rPr lang="en-US" sz="2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7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7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7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DF1195-9F28-6E0E-F2DA-1FEAA9B7A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038B3C-8ECF-2FE3-6BE6-61F32B2C95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34490" y="4728634"/>
                <a:ext cx="20505420" cy="19045766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function </a:t>
                </a:r>
                <a:r>
                  <a:rPr lang="en-US" sz="1800" b="0" i="0" dirty="0">
                    <a:effectLst/>
                    <a:latin typeface="Menlo"/>
                  </a:rPr>
                  <a:t>y = sphere_kernel(matrix_size,voxel_size, radius)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Define image coordinates  [256x256x98] (1)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[Y,X,Z]=meshgrid(-matrix_size(2)/2:matrix_size(2)/2-1,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-matrix_size(1)/2:matrix_size(1)/2-1,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-matrix_size(3)/2:matrix_size(3)/2-1);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Convert to mm not voxels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X = X*voxel_size(1); Y = Y*voxel_size(2); Z = Z*voxel_size(3);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Outside the sphere (2)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Sphere_out = ( max(abs(X)-0.5*voxel_size(1),0).^2 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r>
                  <a:rPr lang="en-US" sz="1800" b="0" i="0" dirty="0">
                    <a:solidFill>
                      <a:srgbClr val="28A0ED"/>
                    </a:solidFill>
                    <a:effectLst/>
                    <a:latin typeface="Menlo"/>
                  </a:rPr>
                  <a:t> 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+max(abs(Y)-0.5*voxel_size(2),0).^2 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+max(abs(Z)-0.5*voxel_size(3),0).^2 )&gt;radius^2;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Inside the sphere, zero at the minimum radius! Which is why machine epsilon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1800" b="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 is returned!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When X,Y,Z are 0, the smallest spherical volume for the given voxel size is returned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If this s</a:t>
                </a: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pherical volume exceeds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, the sphere will be empty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2592D9"/>
                        </a:solidFill>
                        <a:effectLst/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b="0" i="1" smtClean="0">
                                <a:solidFill>
                                  <a:srgbClr val="2592D9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rgbClr val="2592D9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1800" b="0" i="0" smtClean="0">
                        <a:solidFill>
                          <a:srgbClr val="2592D9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solidFill>
                          <a:srgbClr val="2592D9"/>
                        </a:solidFill>
                        <a:effectLst/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800" b="0" i="1" smtClean="0">
                        <a:solidFill>
                          <a:srgbClr val="2592D9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b="0" i="1" smtClean="0">
                        <a:solidFill>
                          <a:srgbClr val="2592D9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In other words, if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, the sphere cannot be discretized at the current resolution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Sphere_in = ( (abs(X)+0.5*voxel_size(1)).^2 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r>
                  <a:rPr lang="en-US" sz="1800" b="0" i="0" dirty="0">
                    <a:solidFill>
                      <a:srgbClr val="28A0ED"/>
                    </a:solidFill>
                    <a:effectLst/>
                    <a:latin typeface="Menlo"/>
                  </a:rPr>
                  <a:t> 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+(abs(Y)+0.5*voxel_size(2)).^2 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+(abs(Z)+0.5*voxel_size(3)).^2 )&lt;=radius^2;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Intermediate variable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Sphere_mid = zeros(matrix_size);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8A0ED"/>
                    </a:solidFill>
                    <a:effectLst/>
                    <a:latin typeface="Menlo"/>
                  </a:rPr>
                  <a:t>% Such that error is controlled at &lt;1/(2*10)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split = 10;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Differently ordered meshgrid [20x20x20] (3)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This could be an issue for anisotropic data in the axial plane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[X_v Y_v Z_v] = meshgrid(-split+0.5:split-0.5, -split+0.5:split-0.5, -split+0.5:split-0.5);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Divide by 20 </a:t>
                </a:r>
                <a:r>
                  <a:rPr lang="en-US" sz="1800" b="0" i="0">
                    <a:solidFill>
                      <a:srgbClr val="2592D9"/>
                    </a:solidFill>
                    <a:effectLst/>
                    <a:latin typeface="Menlo"/>
                  </a:rPr>
                  <a:t>(interpolate by a factor of 2)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X_v = X_v/(2*split); Y_v = Y_v/(2*split); Z_v = Z_v/(2*split);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Weight the shell sphere (4)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Single voxel in the minimum radius case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shell = 1-Sphere_in-Sphere_out;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Consider only values within the shell (sum of the shell)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19 in the minimum radius case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X = X(shell==1); Y = Y(shell==1); Z = Z(shell==1);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shell_val = zeros(size(X));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Weight sphere shell by radius? 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for </a:t>
                </a:r>
                <a:r>
                  <a:rPr lang="en-US" sz="1800" b="0" i="0" dirty="0">
                    <a:effectLst/>
                    <a:latin typeface="Menlo"/>
                  </a:rPr>
                  <a:t>i = 1:length(X)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xx = X(i); yy = Y(i); zz = Z(i);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Check if the shell value + coordinates in mm are less than the radius?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occupied 6</a:t>
                </a: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 in the minimum radius case (5)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occupied = ( (xx+X_v*voxel_size(1)).^2+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(yy+Y_v*voxel_size(2)).^2+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(zz+Z_v*voxel_size(3)).^2)&lt;=radius^2;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Calculate a weight for each value in the shell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shell_val(i) = sum(occupied(:))/numel(X_v);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end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Assign shell values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Sphere_mid(shell==1) = shell_val;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Create weighted sphere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Sphere = Sphere_in+Sphere_mid;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Normalize to unit ball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y = logical(Sphere/sum(Sphere(:)));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038B3C-8ECF-2FE3-6BE6-61F32B2C9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4490" y="4728634"/>
                <a:ext cx="20505420" cy="19045766"/>
              </a:xfrm>
              <a:blipFill>
                <a:blip r:embed="rId3"/>
                <a:stretch>
                  <a:fillRect l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9F001A-069D-3464-2908-0249073FA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2849" y="4727826"/>
            <a:ext cx="8811474" cy="3087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62E40C-DC92-5254-B467-B5539A937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0206" y="7815058"/>
            <a:ext cx="3036760" cy="2856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874BA3-3A2E-0BD9-D5A7-C9EF9C774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2849" y="10671060"/>
            <a:ext cx="9125979" cy="3164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C40054-BB89-99E0-86CB-6D6015891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47458" y="14017782"/>
            <a:ext cx="3036760" cy="3036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C9C671-5AE8-094B-57AF-AE9872FCC5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93"/>
          <a:stretch/>
        </p:blipFill>
        <p:spPr>
          <a:xfrm>
            <a:off x="16261860" y="17054542"/>
            <a:ext cx="2722256" cy="28166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3E09E0-A4D5-E7BE-6104-BE4F68E2245D}"/>
              </a:ext>
            </a:extLst>
          </p:cNvPr>
          <p:cNvSpPr txBox="1"/>
          <p:nvPr/>
        </p:nvSpPr>
        <p:spPr>
          <a:xfrm>
            <a:off x="21108437" y="5002364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BCF635-2FC9-4BB7-AC89-3DB95CCE9735}"/>
              </a:ext>
            </a:extLst>
          </p:cNvPr>
          <p:cNvSpPr txBox="1"/>
          <p:nvPr/>
        </p:nvSpPr>
        <p:spPr>
          <a:xfrm>
            <a:off x="21091460" y="808878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C535AF-E40B-ED9D-F74D-D670411F3F50}"/>
              </a:ext>
            </a:extLst>
          </p:cNvPr>
          <p:cNvSpPr txBox="1"/>
          <p:nvPr/>
        </p:nvSpPr>
        <p:spPr>
          <a:xfrm>
            <a:off x="21108437" y="10907780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C8D84B-61D0-D235-C641-255BAA8820A9}"/>
              </a:ext>
            </a:extLst>
          </p:cNvPr>
          <p:cNvSpPr txBox="1"/>
          <p:nvPr/>
        </p:nvSpPr>
        <p:spPr>
          <a:xfrm>
            <a:off x="21108437" y="14098414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73A4AB-4E70-1186-7B56-2DE8BF8A2814}"/>
              </a:ext>
            </a:extLst>
          </p:cNvPr>
          <p:cNvSpPr txBox="1"/>
          <p:nvPr/>
        </p:nvSpPr>
        <p:spPr>
          <a:xfrm>
            <a:off x="21108437" y="16869876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46917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92685-6F8D-CEF6-A315-ABD91A5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Sphere kernel function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BAE256A-C1D0-C9C0-F713-DBD490CBB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4172" y="4517088"/>
            <a:ext cx="8913132" cy="712467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532C3D-7A84-2305-F613-DC463DE21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760" y="6535808"/>
            <a:ext cx="8811474" cy="308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2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01753ED-1235-493E-A19D-DA16DBAA2B39}"/>
                  </a:ext>
                </a:extLst>
              </p:cNvPr>
              <p:cNvSpPr txBox="1"/>
              <p:nvPr/>
            </p:nvSpPr>
            <p:spPr>
              <a:xfrm>
                <a:off x="13518867" y="2581696"/>
                <a:ext cx="4182970" cy="2528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Create residual background field mask</a:t>
                </a:r>
              </a:p>
              <a:p>
                <a:pPr algn="ctr"/>
                <a:endParaRPr lang="en-US" sz="2400" b="0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𝑆𝑀𝑉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𝑆𝑀𝑉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400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01753ED-1235-493E-A19D-DA16DBAA2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8867" y="2581696"/>
                <a:ext cx="4182970" cy="2528897"/>
              </a:xfrm>
              <a:prstGeom prst="rect">
                <a:avLst/>
              </a:prstGeom>
              <a:blipFill>
                <a:blip r:embed="rId2"/>
                <a:stretch>
                  <a:fillRect t="-1932" r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arthropod, invertebrate, branchiopod crustacean, crater&#10;&#10;Description automatically generated">
            <a:extLst>
              <a:ext uri="{FF2B5EF4-FFF2-40B4-BE49-F238E27FC236}">
                <a16:creationId xmlns:a16="http://schemas.microsoft.com/office/drawing/2014/main" id="{9286A514-8452-E4BF-AE12-E4E3C8464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74" y="1845924"/>
            <a:ext cx="3251200" cy="3251200"/>
          </a:xfrm>
          <a:prstGeom prst="rect">
            <a:avLst/>
          </a:prstGeom>
        </p:spPr>
      </p:pic>
      <p:pic>
        <p:nvPicPr>
          <p:cNvPr id="6" name="Picture 5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129A1BA9-9661-2F29-5388-AAB63349E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12" y="1845924"/>
            <a:ext cx="3251200" cy="325120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0DB2696-632C-C7FD-AD7D-7A72CE7B9E2B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255674" y="3471524"/>
            <a:ext cx="493733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7596F5E-22B7-0079-554C-005471B1A40B}"/>
                  </a:ext>
                </a:extLst>
              </p:cNvPr>
              <p:cNvSpPr txBox="1"/>
              <p:nvPr/>
            </p:nvSpPr>
            <p:spPr>
              <a:xfrm>
                <a:off x="11561485" y="1834026"/>
                <a:ext cx="2635703" cy="4863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7596F5E-22B7-0079-554C-005471B1A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1485" y="1834026"/>
                <a:ext cx="2635703" cy="486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82C221-9875-322B-CA83-E9861F3B42B2}"/>
                  </a:ext>
                </a:extLst>
              </p:cNvPr>
              <p:cNvSpPr txBox="1"/>
              <p:nvPr/>
            </p:nvSpPr>
            <p:spPr>
              <a:xfrm>
                <a:off x="3643617" y="1823035"/>
                <a:ext cx="45963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82C221-9875-322B-CA83-E9861F3B4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17" y="1823035"/>
                <a:ext cx="4596345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0F6D88-2142-FCA5-4230-2414640228D0}"/>
              </a:ext>
            </a:extLst>
          </p:cNvPr>
          <p:cNvCxnSpPr>
            <a:cxnSpLocks/>
          </p:cNvCxnSpPr>
          <p:nvPr/>
        </p:nvCxnSpPr>
        <p:spPr>
          <a:xfrm>
            <a:off x="2877343" y="2245869"/>
            <a:ext cx="182508" cy="316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C7DEC5-EE1A-9890-7BE8-7CC27B6B9239}"/>
              </a:ext>
            </a:extLst>
          </p:cNvPr>
          <p:cNvCxnSpPr>
            <a:cxnSpLocks/>
          </p:cNvCxnSpPr>
          <p:nvPr/>
        </p:nvCxnSpPr>
        <p:spPr>
          <a:xfrm>
            <a:off x="13422821" y="3467395"/>
            <a:ext cx="4353672" cy="4129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62CC30-C090-DDA9-46DC-C68454018A0D}"/>
                  </a:ext>
                </a:extLst>
              </p:cNvPr>
              <p:cNvSpPr txBox="1"/>
              <p:nvPr/>
            </p:nvSpPr>
            <p:spPr>
              <a:xfrm>
                <a:off x="-5245992" y="1915531"/>
                <a:ext cx="11887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62CC30-C090-DDA9-46DC-C68454018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45992" y="1915531"/>
                <a:ext cx="118872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 descr="A picture containing chain&#10;&#10;Description automatically generated">
            <a:extLst>
              <a:ext uri="{FF2B5EF4-FFF2-40B4-BE49-F238E27FC236}">
                <a16:creationId xmlns:a16="http://schemas.microsoft.com/office/drawing/2014/main" id="{0E6F1CFA-71AC-0404-ED1D-406CE35440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493" y="1801397"/>
            <a:ext cx="32512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09743CB-8653-A4DB-5CE9-AD50CC5BABF5}"/>
                  </a:ext>
                </a:extLst>
              </p:cNvPr>
              <p:cNvSpPr txBox="1"/>
              <p:nvPr/>
            </p:nvSpPr>
            <p:spPr>
              <a:xfrm>
                <a:off x="18944025" y="1797036"/>
                <a:ext cx="2635703" cy="495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09743CB-8653-A4DB-5CE9-AD50CC5BA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4025" y="1797036"/>
                <a:ext cx="2635703" cy="4954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E54B6D4-CB7E-6B76-611B-C41EF10A9611}"/>
                  </a:ext>
                </a:extLst>
              </p:cNvPr>
              <p:cNvSpPr/>
              <p:nvPr/>
            </p:nvSpPr>
            <p:spPr>
              <a:xfrm>
                <a:off x="5661498" y="3020632"/>
                <a:ext cx="4101804" cy="875388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E54B6D4-CB7E-6B76-611B-C41EF10A9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498" y="3020632"/>
                <a:ext cx="4101804" cy="8753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63AF3B88-5AB4-AD19-0A60-386A28B5370E}"/>
              </a:ext>
            </a:extLst>
          </p:cNvPr>
          <p:cNvCxnSpPr>
            <a:cxnSpLocks/>
            <a:stCxn id="38" idx="2"/>
            <a:endCxn id="48" idx="2"/>
          </p:cNvCxnSpPr>
          <p:nvPr/>
        </p:nvCxnSpPr>
        <p:spPr>
          <a:xfrm rot="5400000" flipH="1">
            <a:off x="12978958" y="-1370537"/>
            <a:ext cx="1156577" cy="11689693"/>
          </a:xfrm>
          <a:prstGeom prst="bentConnector3">
            <a:avLst>
              <a:gd name="adj1" fmla="val -98826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9D84CED-2CF2-23D3-02E8-2F058F9B9687}"/>
                  </a:ext>
                </a:extLst>
              </p:cNvPr>
              <p:cNvSpPr/>
              <p:nvPr/>
            </p:nvSpPr>
            <p:spPr>
              <a:xfrm>
                <a:off x="10242731" y="5521620"/>
                <a:ext cx="3151762" cy="1295224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400" b="1"/>
                                <m:t>𝟙</m:t>
                              </m:r>
                              <m:r>
                                <m:rPr>
                                  <m:nor/>
                                </m:rPr>
                                <a:rPr lang="en-US" sz="2400" b="1"/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400" b="1"/>
                                <m:t>𝟙</m:t>
                              </m:r>
                              <m:r>
                                <m:rPr>
                                  <m:nor/>
                                </m:rPr>
                                <a:rPr lang="en-US" sz="2400" b="1"/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9D84CED-2CF2-23D3-02E8-2F058F9B9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731" y="5521620"/>
                <a:ext cx="3151762" cy="12952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Picture 79" descr="A picture containing crater&#10;&#10;Description automatically generated">
            <a:extLst>
              <a:ext uri="{FF2B5EF4-FFF2-40B4-BE49-F238E27FC236}">
                <a16:creationId xmlns:a16="http://schemas.microsoft.com/office/drawing/2014/main" id="{9281893C-279A-6ECC-7589-E0654DA920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12" y="7314917"/>
            <a:ext cx="3251200" cy="32512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700B5C51-63F1-FC3F-4569-4D320FEAF626}"/>
              </a:ext>
            </a:extLst>
          </p:cNvPr>
          <p:cNvSpPr txBox="1"/>
          <p:nvPr/>
        </p:nvSpPr>
        <p:spPr>
          <a:xfrm>
            <a:off x="4625664" y="18252780"/>
            <a:ext cx="1387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800" b="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0144BF9-859C-2B43-AF59-5B400990FBD0}"/>
              </a:ext>
            </a:extLst>
          </p:cNvPr>
          <p:cNvCxnSpPr>
            <a:stCxn id="76" idx="2"/>
            <a:endCxn id="80" idx="0"/>
          </p:cNvCxnSpPr>
          <p:nvPr/>
        </p:nvCxnSpPr>
        <p:spPr>
          <a:xfrm>
            <a:off x="11818612" y="6816844"/>
            <a:ext cx="0" cy="4980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1EF7DF8-0ED4-D1AC-5C2D-C478055762F0}"/>
                  </a:ext>
                </a:extLst>
              </p:cNvPr>
              <p:cNvSpPr txBox="1"/>
              <p:nvPr/>
            </p:nvSpPr>
            <p:spPr>
              <a:xfrm>
                <a:off x="3373380" y="1845924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1EF7DF8-0ED4-D1AC-5C2D-C47805576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380" y="1845924"/>
                <a:ext cx="2635703" cy="461665"/>
              </a:xfrm>
              <a:prstGeom prst="rect">
                <a:avLst/>
              </a:prstGeom>
              <a:blipFill>
                <a:blip r:embed="rId1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TextBox 129">
            <a:extLst>
              <a:ext uri="{FF2B5EF4-FFF2-40B4-BE49-F238E27FC236}">
                <a16:creationId xmlns:a16="http://schemas.microsoft.com/office/drawing/2014/main" id="{BDC5F965-507D-545A-DD6C-EE6728854EAF}"/>
              </a:ext>
            </a:extLst>
          </p:cNvPr>
          <p:cNvSpPr txBox="1"/>
          <p:nvPr/>
        </p:nvSpPr>
        <p:spPr>
          <a:xfrm>
            <a:off x="6917976" y="2554067"/>
            <a:ext cx="272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alatino Linotype" panose="02040502050505030304" pitchFamily="18" charset="0"/>
              </a:rPr>
              <a:t>Apply SMV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CAF4F52-12E8-3CD4-8045-67332FADE975}"/>
                  </a:ext>
                </a:extLst>
              </p:cNvPr>
              <p:cNvSpPr txBox="1"/>
              <p:nvPr/>
            </p:nvSpPr>
            <p:spPr>
              <a:xfrm>
                <a:off x="11405841" y="7357745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CAF4F52-12E8-3CD4-8045-67332FADE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5841" y="7357745"/>
                <a:ext cx="2635703" cy="461665"/>
              </a:xfrm>
              <a:prstGeom prst="rect">
                <a:avLst/>
              </a:prstGeom>
              <a:blipFill>
                <a:blip r:embed="rId1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1" name="Picture 140" descr="A picture containing text&#10;&#10;Description automatically generated">
            <a:extLst>
              <a:ext uri="{FF2B5EF4-FFF2-40B4-BE49-F238E27FC236}">
                <a16:creationId xmlns:a16="http://schemas.microsoft.com/office/drawing/2014/main" id="{09B2F38F-1A78-F563-8635-8134390396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12" y="11084611"/>
            <a:ext cx="3251200" cy="3251200"/>
          </a:xfrm>
          <a:prstGeom prst="rect">
            <a:avLst/>
          </a:prstGeom>
        </p:spPr>
      </p:pic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3C42161E-ECBF-4106-F6D5-2DD9AD249071}"/>
              </a:ext>
            </a:extLst>
          </p:cNvPr>
          <p:cNvCxnSpPr/>
          <p:nvPr/>
        </p:nvCxnSpPr>
        <p:spPr>
          <a:xfrm>
            <a:off x="11800824" y="10566117"/>
            <a:ext cx="0" cy="4980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E68D8C3-AA38-BAB3-0918-7EAA0316480E}"/>
                  </a:ext>
                </a:extLst>
              </p:cNvPr>
              <p:cNvSpPr txBox="1"/>
              <p:nvPr/>
            </p:nvSpPr>
            <p:spPr>
              <a:xfrm>
                <a:off x="11405841" y="11096610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E68D8C3-AA38-BAB3-0918-7EAA03164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5841" y="11096610"/>
                <a:ext cx="2635703" cy="461665"/>
              </a:xfrm>
              <a:prstGeom prst="rect">
                <a:avLst/>
              </a:prstGeom>
              <a:blipFill>
                <a:blip r:embed="rId1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21B779F-1E0C-07E9-A8C0-2EAA66D48928}"/>
                  </a:ext>
                </a:extLst>
              </p:cNvPr>
              <p:cNvSpPr txBox="1"/>
              <p:nvPr/>
            </p:nvSpPr>
            <p:spPr>
              <a:xfrm>
                <a:off x="1557012" y="1880727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21B779F-1E0C-07E9-A8C0-2EAA66D48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12" y="1880727"/>
                <a:ext cx="2635703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87028776-5D3B-E982-2BC8-C351DA6BCFEC}"/>
              </a:ext>
            </a:extLst>
          </p:cNvPr>
          <p:cNvSpPr txBox="1"/>
          <p:nvPr/>
        </p:nvSpPr>
        <p:spPr>
          <a:xfrm>
            <a:off x="13557246" y="6329742"/>
            <a:ext cx="5363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Palatino Linotype" panose="02040502050505030304" pitchFamily="18" charset="0"/>
              </a:rPr>
              <a:t>Iterate until residual background field is sufficiently small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F164C13-6D9F-FC21-C9C2-DF0A5258E9A7}"/>
              </a:ext>
            </a:extLst>
          </p:cNvPr>
          <p:cNvSpPr txBox="1"/>
          <p:nvPr/>
        </p:nvSpPr>
        <p:spPr>
          <a:xfrm>
            <a:off x="9205313" y="14485021"/>
            <a:ext cx="5363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Palatino Linotype" panose="02040502050505030304" pitchFamily="18" charset="0"/>
              </a:rPr>
              <a:t>Reconstruct QSM</a:t>
            </a:r>
          </a:p>
        </p:txBody>
      </p:sp>
    </p:spTree>
    <p:extLst>
      <p:ext uri="{BB962C8B-B14F-4D97-AF65-F5344CB8AC3E}">
        <p14:creationId xmlns:p14="http://schemas.microsoft.com/office/powerpoint/2010/main" val="2905762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01753ED-1235-493E-A19D-DA16DBAA2B39}"/>
                  </a:ext>
                </a:extLst>
              </p:cNvPr>
              <p:cNvSpPr txBox="1"/>
              <p:nvPr/>
            </p:nvSpPr>
            <p:spPr>
              <a:xfrm>
                <a:off x="13518867" y="2029246"/>
                <a:ext cx="4182970" cy="2898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Create residual background field mask from local field at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𝑆𝑀𝑉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  <a:p>
                <a:pPr algn="ctr"/>
                <a:endParaRPr lang="en-US" sz="2400" b="0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𝑆𝑀𝑉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𝑆𝑀𝑉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400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01753ED-1235-493E-A19D-DA16DBAA2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8867" y="2029246"/>
                <a:ext cx="4182970" cy="2898229"/>
              </a:xfrm>
              <a:prstGeom prst="rect">
                <a:avLst/>
              </a:prstGeom>
              <a:blipFill>
                <a:blip r:embed="rId2"/>
                <a:stretch>
                  <a:fillRect l="-875" t="-1684" r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arthropod, invertebrate, branchiopod crustacean, crater&#10;&#10;Description automatically generated">
            <a:extLst>
              <a:ext uri="{FF2B5EF4-FFF2-40B4-BE49-F238E27FC236}">
                <a16:creationId xmlns:a16="http://schemas.microsoft.com/office/drawing/2014/main" id="{9286A514-8452-E4BF-AE12-E4E3C8464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74" y="1845924"/>
            <a:ext cx="3251200" cy="3251200"/>
          </a:xfrm>
          <a:prstGeom prst="rect">
            <a:avLst/>
          </a:prstGeom>
        </p:spPr>
      </p:pic>
      <p:pic>
        <p:nvPicPr>
          <p:cNvPr id="6" name="Picture 5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129A1BA9-9661-2F29-5388-AAB63349E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12" y="1845924"/>
            <a:ext cx="3251200" cy="325120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0DB2696-632C-C7FD-AD7D-7A72CE7B9E2B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255674" y="3471524"/>
            <a:ext cx="493733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7596F5E-22B7-0079-554C-005471B1A40B}"/>
                  </a:ext>
                </a:extLst>
              </p:cNvPr>
              <p:cNvSpPr txBox="1"/>
              <p:nvPr/>
            </p:nvSpPr>
            <p:spPr>
              <a:xfrm>
                <a:off x="11561485" y="1834026"/>
                <a:ext cx="2635703" cy="4863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7596F5E-22B7-0079-554C-005471B1A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1485" y="1834026"/>
                <a:ext cx="2635703" cy="486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82C221-9875-322B-CA83-E9861F3B42B2}"/>
                  </a:ext>
                </a:extLst>
              </p:cNvPr>
              <p:cNvSpPr txBox="1"/>
              <p:nvPr/>
            </p:nvSpPr>
            <p:spPr>
              <a:xfrm>
                <a:off x="3643617" y="1823035"/>
                <a:ext cx="45963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82C221-9875-322B-CA83-E9861F3B4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17" y="1823035"/>
                <a:ext cx="4596345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0F6D88-2142-FCA5-4230-2414640228D0}"/>
              </a:ext>
            </a:extLst>
          </p:cNvPr>
          <p:cNvCxnSpPr>
            <a:cxnSpLocks/>
          </p:cNvCxnSpPr>
          <p:nvPr/>
        </p:nvCxnSpPr>
        <p:spPr>
          <a:xfrm>
            <a:off x="2877343" y="2245869"/>
            <a:ext cx="182508" cy="316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C7DEC5-EE1A-9890-7BE8-7CC27B6B9239}"/>
              </a:ext>
            </a:extLst>
          </p:cNvPr>
          <p:cNvCxnSpPr>
            <a:cxnSpLocks/>
          </p:cNvCxnSpPr>
          <p:nvPr/>
        </p:nvCxnSpPr>
        <p:spPr>
          <a:xfrm>
            <a:off x="13422821" y="3467395"/>
            <a:ext cx="4353672" cy="4129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62CC30-C090-DDA9-46DC-C68454018A0D}"/>
                  </a:ext>
                </a:extLst>
              </p:cNvPr>
              <p:cNvSpPr txBox="1"/>
              <p:nvPr/>
            </p:nvSpPr>
            <p:spPr>
              <a:xfrm>
                <a:off x="-5245992" y="1915531"/>
                <a:ext cx="11887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62CC30-C090-DDA9-46DC-C68454018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45992" y="1915531"/>
                <a:ext cx="118872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 descr="A picture containing chain&#10;&#10;Description automatically generated">
            <a:extLst>
              <a:ext uri="{FF2B5EF4-FFF2-40B4-BE49-F238E27FC236}">
                <a16:creationId xmlns:a16="http://schemas.microsoft.com/office/drawing/2014/main" id="{0E6F1CFA-71AC-0404-ED1D-406CE35440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493" y="1801397"/>
            <a:ext cx="32512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09743CB-8653-A4DB-5CE9-AD50CC5BABF5}"/>
                  </a:ext>
                </a:extLst>
              </p:cNvPr>
              <p:cNvSpPr txBox="1"/>
              <p:nvPr/>
            </p:nvSpPr>
            <p:spPr>
              <a:xfrm>
                <a:off x="18944025" y="1797036"/>
                <a:ext cx="2635703" cy="495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09743CB-8653-A4DB-5CE9-AD50CC5BA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4025" y="1797036"/>
                <a:ext cx="2635703" cy="4954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E54B6D4-CB7E-6B76-611B-C41EF10A9611}"/>
                  </a:ext>
                </a:extLst>
              </p:cNvPr>
              <p:cNvSpPr/>
              <p:nvPr/>
            </p:nvSpPr>
            <p:spPr>
              <a:xfrm>
                <a:off x="5661498" y="3020632"/>
                <a:ext cx="4101804" cy="875388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E54B6D4-CB7E-6B76-611B-C41EF10A9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498" y="3020632"/>
                <a:ext cx="4101804" cy="8753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63AF3B88-5AB4-AD19-0A60-386A28B5370E}"/>
              </a:ext>
            </a:extLst>
          </p:cNvPr>
          <p:cNvCxnSpPr>
            <a:cxnSpLocks/>
            <a:stCxn id="38" idx="2"/>
            <a:endCxn id="48" idx="2"/>
          </p:cNvCxnSpPr>
          <p:nvPr/>
        </p:nvCxnSpPr>
        <p:spPr>
          <a:xfrm rot="5400000" flipH="1">
            <a:off x="12978958" y="-1370537"/>
            <a:ext cx="1156577" cy="11689693"/>
          </a:xfrm>
          <a:prstGeom prst="bentConnector3">
            <a:avLst>
              <a:gd name="adj1" fmla="val -98826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9D84CED-2CF2-23D3-02E8-2F058F9B9687}"/>
                  </a:ext>
                </a:extLst>
              </p:cNvPr>
              <p:cNvSpPr/>
              <p:nvPr/>
            </p:nvSpPr>
            <p:spPr>
              <a:xfrm>
                <a:off x="10242731" y="5521620"/>
                <a:ext cx="3151762" cy="1295224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400" b="1"/>
                                <m:t>𝟙</m:t>
                              </m:r>
                              <m:r>
                                <m:rPr>
                                  <m:nor/>
                                </m:rPr>
                                <a:rPr lang="en-US" sz="2400" b="1"/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400" b="1"/>
                                <m:t>𝟙</m:t>
                              </m:r>
                              <m:r>
                                <m:rPr>
                                  <m:nor/>
                                </m:rPr>
                                <a:rPr lang="en-US" sz="2400" b="1"/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e>
                          </m:nary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9D84CED-2CF2-23D3-02E8-2F058F9B9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731" y="5521620"/>
                <a:ext cx="3151762" cy="12952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Picture 79" descr="A picture containing crater&#10;&#10;Description automatically generated">
            <a:extLst>
              <a:ext uri="{FF2B5EF4-FFF2-40B4-BE49-F238E27FC236}">
                <a16:creationId xmlns:a16="http://schemas.microsoft.com/office/drawing/2014/main" id="{9281893C-279A-6ECC-7589-E0654DA920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12" y="7269608"/>
            <a:ext cx="3251200" cy="32512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700B5C51-63F1-FC3F-4569-4D320FEAF626}"/>
              </a:ext>
            </a:extLst>
          </p:cNvPr>
          <p:cNvSpPr txBox="1"/>
          <p:nvPr/>
        </p:nvSpPr>
        <p:spPr>
          <a:xfrm>
            <a:off x="4625664" y="18252780"/>
            <a:ext cx="1387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800" b="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0144BF9-859C-2B43-AF59-5B400990FBD0}"/>
              </a:ext>
            </a:extLst>
          </p:cNvPr>
          <p:cNvCxnSpPr>
            <a:cxnSpLocks/>
            <a:stCxn id="76" idx="2"/>
            <a:endCxn id="80" idx="0"/>
          </p:cNvCxnSpPr>
          <p:nvPr/>
        </p:nvCxnSpPr>
        <p:spPr>
          <a:xfrm>
            <a:off x="11818612" y="6816844"/>
            <a:ext cx="0" cy="452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1EF7DF8-0ED4-D1AC-5C2D-C478055762F0}"/>
                  </a:ext>
                </a:extLst>
              </p:cNvPr>
              <p:cNvSpPr txBox="1"/>
              <p:nvPr/>
            </p:nvSpPr>
            <p:spPr>
              <a:xfrm>
                <a:off x="3373380" y="1845924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1EF7DF8-0ED4-D1AC-5C2D-C47805576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380" y="1845924"/>
                <a:ext cx="2635703" cy="461665"/>
              </a:xfrm>
              <a:prstGeom prst="rect">
                <a:avLst/>
              </a:prstGeom>
              <a:blipFill>
                <a:blip r:embed="rId1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DC5F965-507D-545A-DD6C-EE6728854EAF}"/>
                  </a:ext>
                </a:extLst>
              </p:cNvPr>
              <p:cNvSpPr txBox="1"/>
              <p:nvPr/>
            </p:nvSpPr>
            <p:spPr>
              <a:xfrm>
                <a:off x="6009083" y="2554067"/>
                <a:ext cx="45476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Apply SMV at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DC5F965-507D-545A-DD6C-EE6728854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083" y="2554067"/>
                <a:ext cx="4547650" cy="461665"/>
              </a:xfrm>
              <a:prstGeom prst="rect">
                <a:avLst/>
              </a:prstGeom>
              <a:blipFill>
                <a:blip r:embed="rId14"/>
                <a:stretch>
                  <a:fillRect l="-214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CAF4F52-12E8-3CD4-8045-67332FADE975}"/>
                  </a:ext>
                </a:extLst>
              </p:cNvPr>
              <p:cNvSpPr txBox="1"/>
              <p:nvPr/>
            </p:nvSpPr>
            <p:spPr>
              <a:xfrm>
                <a:off x="11405841" y="7357745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CAF4F52-12E8-3CD4-8045-67332FADE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5841" y="7357745"/>
                <a:ext cx="2635703" cy="461665"/>
              </a:xfrm>
              <a:prstGeom prst="rect">
                <a:avLst/>
              </a:prstGeom>
              <a:blipFill>
                <a:blip r:embed="rId1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1" name="Picture 140" descr="A picture containing text&#10;&#10;Description automatically generated">
            <a:extLst>
              <a:ext uri="{FF2B5EF4-FFF2-40B4-BE49-F238E27FC236}">
                <a16:creationId xmlns:a16="http://schemas.microsoft.com/office/drawing/2014/main" id="{09B2F38F-1A78-F563-8635-8134390396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12" y="10973572"/>
            <a:ext cx="32512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E68D8C3-AA38-BAB3-0918-7EAA0316480E}"/>
                  </a:ext>
                </a:extLst>
              </p:cNvPr>
              <p:cNvSpPr txBox="1"/>
              <p:nvPr/>
            </p:nvSpPr>
            <p:spPr>
              <a:xfrm>
                <a:off x="11405841" y="11096610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E68D8C3-AA38-BAB3-0918-7EAA03164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5841" y="11096610"/>
                <a:ext cx="2635703" cy="461665"/>
              </a:xfrm>
              <a:prstGeom prst="rect">
                <a:avLst/>
              </a:prstGeom>
              <a:blipFill>
                <a:blip r:embed="rId1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21B779F-1E0C-07E9-A8C0-2EAA66D48928}"/>
                  </a:ext>
                </a:extLst>
              </p:cNvPr>
              <p:cNvSpPr txBox="1"/>
              <p:nvPr/>
            </p:nvSpPr>
            <p:spPr>
              <a:xfrm>
                <a:off x="1557012" y="1880727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21B779F-1E0C-07E9-A8C0-2EAA66D48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12" y="1880727"/>
                <a:ext cx="2635703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7028776-5D3B-E982-2BC8-C351DA6BCFEC}"/>
                  </a:ext>
                </a:extLst>
              </p:cNvPr>
              <p:cNvSpPr txBox="1"/>
              <p:nvPr/>
            </p:nvSpPr>
            <p:spPr>
              <a:xfrm>
                <a:off x="13508172" y="6445388"/>
                <a:ext cx="4268321" cy="1972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Iterate until voxels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containing residual background field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 is sufficiently small compared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7028776-5D3B-E982-2BC8-C351DA6B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8172" y="6445388"/>
                <a:ext cx="4268321" cy="1972784"/>
              </a:xfrm>
              <a:prstGeom prst="rect">
                <a:avLst/>
              </a:prstGeom>
              <a:blipFill>
                <a:blip r:embed="rId19"/>
                <a:stretch>
                  <a:fillRect t="-2469" r="-143" b="-5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BF164C13-6D9F-FC21-C9C2-DF0A5258E9A7}"/>
              </a:ext>
            </a:extLst>
          </p:cNvPr>
          <p:cNvSpPr txBox="1"/>
          <p:nvPr/>
        </p:nvSpPr>
        <p:spPr>
          <a:xfrm>
            <a:off x="9136725" y="14228272"/>
            <a:ext cx="5363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Palatino Linotype" panose="02040502050505030304" pitchFamily="18" charset="0"/>
              </a:rPr>
              <a:t>Reconstruct QSM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F7C50D-D460-B1E9-CCA4-2D777399411E}"/>
              </a:ext>
            </a:extLst>
          </p:cNvPr>
          <p:cNvCxnSpPr>
            <a:cxnSpLocks/>
            <a:stCxn id="80" idx="2"/>
            <a:endCxn id="141" idx="0"/>
          </p:cNvCxnSpPr>
          <p:nvPr/>
        </p:nvCxnSpPr>
        <p:spPr>
          <a:xfrm>
            <a:off x="11818612" y="10520808"/>
            <a:ext cx="0" cy="452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800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Table 110">
            <a:extLst>
              <a:ext uri="{FF2B5EF4-FFF2-40B4-BE49-F238E27FC236}">
                <a16:creationId xmlns:a16="http://schemas.microsoft.com/office/drawing/2014/main" id="{18C945C1-AFFF-37B3-74CE-D744B41A8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803157"/>
              </p:ext>
            </p:extLst>
          </p:nvPr>
        </p:nvGraphicFramePr>
        <p:xfrm>
          <a:off x="-275643" y="5066199"/>
          <a:ext cx="19477028" cy="854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9257">
                  <a:extLst>
                    <a:ext uri="{9D8B030D-6E8A-4147-A177-3AD203B41FA5}">
                      <a16:colId xmlns:a16="http://schemas.microsoft.com/office/drawing/2014/main" val="3386328559"/>
                    </a:ext>
                  </a:extLst>
                </a:gridCol>
                <a:gridCol w="4869257">
                  <a:extLst>
                    <a:ext uri="{9D8B030D-6E8A-4147-A177-3AD203B41FA5}">
                      <a16:colId xmlns:a16="http://schemas.microsoft.com/office/drawing/2014/main" val="1622721396"/>
                    </a:ext>
                  </a:extLst>
                </a:gridCol>
                <a:gridCol w="4869257">
                  <a:extLst>
                    <a:ext uri="{9D8B030D-6E8A-4147-A177-3AD203B41FA5}">
                      <a16:colId xmlns:a16="http://schemas.microsoft.com/office/drawing/2014/main" val="3741009395"/>
                    </a:ext>
                  </a:extLst>
                </a:gridCol>
                <a:gridCol w="4869257">
                  <a:extLst>
                    <a:ext uri="{9D8B030D-6E8A-4147-A177-3AD203B41FA5}">
                      <a16:colId xmlns:a16="http://schemas.microsoft.com/office/drawing/2014/main" val="245664230"/>
                    </a:ext>
                  </a:extLst>
                </a:gridCol>
              </a:tblGrid>
              <a:tr h="854375"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PDF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mSMV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SMV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VSHARP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881751"/>
                  </a:ext>
                </a:extLst>
              </a:tr>
            </a:tbl>
          </a:graphicData>
        </a:graphic>
      </p:graphicFrame>
      <p:pic>
        <p:nvPicPr>
          <p:cNvPr id="27" name="Picture 26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031FF8BE-3345-2F76-C9D6-C1DA81B8A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887" y="15592501"/>
            <a:ext cx="4876800" cy="4876800"/>
          </a:xfrm>
          <a:prstGeom prst="rect">
            <a:avLst/>
          </a:prstGeom>
        </p:spPr>
      </p:pic>
      <p:pic>
        <p:nvPicPr>
          <p:cNvPr id="6" name="Picture 5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DFC59222-9357-2103-5022-16D1E3AD2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037" y="29888589"/>
            <a:ext cx="4876800" cy="4876800"/>
          </a:xfrm>
          <a:prstGeom prst="rect">
            <a:avLst/>
          </a:prstGeom>
        </p:spPr>
      </p:pic>
      <p:pic>
        <p:nvPicPr>
          <p:cNvPr id="9" name="Picture 8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F1869292-7378-EBE7-F2D1-AEE117385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378" y="25233855"/>
            <a:ext cx="4876800" cy="4876800"/>
          </a:xfrm>
          <a:prstGeom prst="rect">
            <a:avLst/>
          </a:prstGeom>
        </p:spPr>
      </p:pic>
      <p:pic>
        <p:nvPicPr>
          <p:cNvPr id="21" name="Picture 20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3C27C279-AC8E-E742-16B4-9A59666B93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23" y="15444375"/>
            <a:ext cx="4876800" cy="4876800"/>
          </a:xfrm>
          <a:prstGeom prst="rect">
            <a:avLst/>
          </a:prstGeom>
        </p:spPr>
      </p:pic>
      <p:pic>
        <p:nvPicPr>
          <p:cNvPr id="23" name="Picture 22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5587FE5C-43C0-6044-A847-74A820009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909" y="10733120"/>
            <a:ext cx="4876800" cy="4876800"/>
          </a:xfrm>
          <a:prstGeom prst="rect">
            <a:avLst/>
          </a:prstGeom>
        </p:spPr>
      </p:pic>
      <p:pic>
        <p:nvPicPr>
          <p:cNvPr id="26" name="Picture 25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DAEAABD1-9646-846D-3C9A-EF9EBEE965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51" y="5892531"/>
            <a:ext cx="4876800" cy="4876800"/>
          </a:xfrm>
          <a:prstGeom prst="rect">
            <a:avLst/>
          </a:prstGeom>
        </p:spPr>
      </p:pic>
      <p:pic>
        <p:nvPicPr>
          <p:cNvPr id="18" name="Picture 17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A8C797D3-DE0D-C179-B584-88219B4A14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46" y="29910396"/>
            <a:ext cx="4876800" cy="4876800"/>
          </a:xfrm>
          <a:prstGeom prst="rect">
            <a:avLst/>
          </a:prstGeom>
        </p:spPr>
      </p:pic>
      <p:pic>
        <p:nvPicPr>
          <p:cNvPr id="14" name="Picture 13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85D1FE0E-4087-C03F-5F59-DEBDE78EA8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99" y="25199580"/>
            <a:ext cx="4876800" cy="4876800"/>
          </a:xfrm>
          <a:prstGeom prst="rect">
            <a:avLst/>
          </a:prstGeom>
        </p:spPr>
      </p:pic>
      <p:pic>
        <p:nvPicPr>
          <p:cNvPr id="11" name="Picture 10" descr="A picture containing invertebrate, echinoderm, crater, gear&#10;&#10;Description automatically generated">
            <a:extLst>
              <a:ext uri="{FF2B5EF4-FFF2-40B4-BE49-F238E27FC236}">
                <a16:creationId xmlns:a16="http://schemas.microsoft.com/office/drawing/2014/main" id="{DB435213-1FEC-AA7C-1C86-B515F18A6B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22" y="20320616"/>
            <a:ext cx="4876800" cy="4876800"/>
          </a:xfrm>
          <a:prstGeom prst="rect">
            <a:avLst/>
          </a:prstGeom>
        </p:spPr>
      </p:pic>
      <p:pic>
        <p:nvPicPr>
          <p:cNvPr id="139" name="Picture 138" descr="A picture containing crater&#10;&#10;Description automatically generated">
            <a:extLst>
              <a:ext uri="{FF2B5EF4-FFF2-40B4-BE49-F238E27FC236}">
                <a16:creationId xmlns:a16="http://schemas.microsoft.com/office/drawing/2014/main" id="{D9BED606-FADC-D78D-D206-8BD997793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578" y="29915512"/>
            <a:ext cx="4876800" cy="4876800"/>
          </a:xfrm>
          <a:prstGeom prst="rect">
            <a:avLst/>
          </a:prstGeom>
        </p:spPr>
      </p:pic>
      <p:pic>
        <p:nvPicPr>
          <p:cNvPr id="135" name="Picture 134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B39F8D4A-44A5-D5C1-2A61-0EAFA9B10B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059" y="29903424"/>
            <a:ext cx="4876800" cy="4876800"/>
          </a:xfrm>
          <a:prstGeom prst="rect">
            <a:avLst/>
          </a:prstGeom>
        </p:spPr>
      </p:pic>
      <p:pic>
        <p:nvPicPr>
          <p:cNvPr id="129" name="Picture 128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C29AC538-D4EC-846D-9F6D-83C47CD75B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477" y="25189769"/>
            <a:ext cx="4988690" cy="4876800"/>
          </a:xfrm>
          <a:prstGeom prst="rect">
            <a:avLst/>
          </a:prstGeom>
        </p:spPr>
      </p:pic>
      <p:pic>
        <p:nvPicPr>
          <p:cNvPr id="125" name="Picture 124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930E8A5B-9993-CA3E-0BFC-09231DC40C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643" y="25187349"/>
            <a:ext cx="4876800" cy="4876800"/>
          </a:xfrm>
          <a:prstGeom prst="rect">
            <a:avLst/>
          </a:prstGeom>
        </p:spPr>
      </p:pic>
      <p:pic>
        <p:nvPicPr>
          <p:cNvPr id="111" name="Picture 110" descr="A picture containing gear, crater&#10;&#10;Description automatically generated">
            <a:extLst>
              <a:ext uri="{FF2B5EF4-FFF2-40B4-BE49-F238E27FC236}">
                <a16:creationId xmlns:a16="http://schemas.microsoft.com/office/drawing/2014/main" id="{24C7C35B-5120-BC05-4DD5-7D5A6DF483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79" y="20314024"/>
            <a:ext cx="4876800" cy="4876800"/>
          </a:xfrm>
          <a:prstGeom prst="rect">
            <a:avLst/>
          </a:prstGeom>
        </p:spPr>
      </p:pic>
      <p:pic>
        <p:nvPicPr>
          <p:cNvPr id="96" name="Picture 95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20351C8C-E745-D70B-625F-2F0442875E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679" y="20343148"/>
            <a:ext cx="4876800" cy="4876800"/>
          </a:xfrm>
          <a:prstGeom prst="rect">
            <a:avLst/>
          </a:prstGeom>
        </p:spPr>
      </p:pic>
      <p:pic>
        <p:nvPicPr>
          <p:cNvPr id="70" name="Picture 69" descr="A picture containing crater&#10;&#10;Description automatically generated">
            <a:extLst>
              <a:ext uri="{FF2B5EF4-FFF2-40B4-BE49-F238E27FC236}">
                <a16:creationId xmlns:a16="http://schemas.microsoft.com/office/drawing/2014/main" id="{3C2D62DB-C480-3066-5F7D-574390A690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117" y="15448588"/>
            <a:ext cx="5037426" cy="4876800"/>
          </a:xfrm>
          <a:prstGeom prst="rect">
            <a:avLst/>
          </a:prstGeom>
        </p:spPr>
      </p:pic>
      <p:pic>
        <p:nvPicPr>
          <p:cNvPr id="49" name="Picture 48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DCABB3F2-DD8C-2DF8-A01D-F60876978A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808" y="10755360"/>
            <a:ext cx="4933172" cy="4876800"/>
          </a:xfrm>
          <a:prstGeom prst="rect">
            <a:avLst/>
          </a:prstGeom>
        </p:spPr>
      </p:pic>
      <p:pic>
        <p:nvPicPr>
          <p:cNvPr id="20" name="Picture 19" descr="A picture containing invertebrate, crater&#10;&#10;Description automatically generated">
            <a:extLst>
              <a:ext uri="{FF2B5EF4-FFF2-40B4-BE49-F238E27FC236}">
                <a16:creationId xmlns:a16="http://schemas.microsoft.com/office/drawing/2014/main" id="{FE929D46-134A-C1CD-ACF7-B448174391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98" y="5891625"/>
            <a:ext cx="5037426" cy="4876800"/>
          </a:xfrm>
          <a:prstGeom prst="rect">
            <a:avLst/>
          </a:prstGeom>
        </p:spPr>
      </p:pic>
      <p:pic>
        <p:nvPicPr>
          <p:cNvPr id="15" name="Picture 14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1658F22A-4BCF-B4DD-C7A0-0E2676EE76D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284" y="15455487"/>
            <a:ext cx="4902889" cy="4876800"/>
          </a:xfrm>
          <a:prstGeom prst="rect">
            <a:avLst/>
          </a:prstGeom>
        </p:spPr>
      </p:pic>
      <p:pic>
        <p:nvPicPr>
          <p:cNvPr id="12" name="Picture 11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F2E0F85A-01D1-A4BF-D8AD-A3817F8561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803" y="10781685"/>
            <a:ext cx="4876800" cy="4876800"/>
          </a:xfrm>
          <a:prstGeom prst="rect">
            <a:avLst/>
          </a:prstGeom>
        </p:spPr>
      </p:pic>
      <p:pic>
        <p:nvPicPr>
          <p:cNvPr id="8" name="Picture 7" descr="A picture containing invertebrate, crater&#10;&#10;Description automatically generated">
            <a:extLst>
              <a:ext uri="{FF2B5EF4-FFF2-40B4-BE49-F238E27FC236}">
                <a16:creationId xmlns:a16="http://schemas.microsoft.com/office/drawing/2014/main" id="{AD747C25-5740-01EE-72D7-75D7A4F29F4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679" y="5898004"/>
            <a:ext cx="5103872" cy="4998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1BDE-BBCD-8492-EB0E-232252B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subjects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0CB201-0946-CFC8-0765-75828D8DE160}"/>
              </a:ext>
            </a:extLst>
          </p:cNvPr>
          <p:cNvSpPr/>
          <p:nvPr/>
        </p:nvSpPr>
        <p:spPr>
          <a:xfrm>
            <a:off x="-304800" y="5037090"/>
            <a:ext cx="19472977" cy="15071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F1C52349-F28F-84EE-146B-93A5720409A3}"/>
              </a:ext>
            </a:extLst>
          </p:cNvPr>
          <p:cNvSpPr/>
          <p:nvPr/>
        </p:nvSpPr>
        <p:spPr>
          <a:xfrm rot="8096940">
            <a:off x="3582195" y="962793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B80717C0-611C-ABA7-2FAF-51F2ED349015}"/>
              </a:ext>
            </a:extLst>
          </p:cNvPr>
          <p:cNvSpPr/>
          <p:nvPr/>
        </p:nvSpPr>
        <p:spPr>
          <a:xfrm rot="8096940">
            <a:off x="8616616" y="962793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Down 77">
            <a:extLst>
              <a:ext uri="{FF2B5EF4-FFF2-40B4-BE49-F238E27FC236}">
                <a16:creationId xmlns:a16="http://schemas.microsoft.com/office/drawing/2014/main" id="{06C3DA93-5D8B-FCC8-8B93-732904D9D819}"/>
              </a:ext>
            </a:extLst>
          </p:cNvPr>
          <p:cNvSpPr/>
          <p:nvPr/>
        </p:nvSpPr>
        <p:spPr>
          <a:xfrm rot="8096940">
            <a:off x="1910415" y="14661351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B3F9D12B-EBF6-CF6B-1FF8-B564B6CD236F}"/>
              </a:ext>
            </a:extLst>
          </p:cNvPr>
          <p:cNvSpPr/>
          <p:nvPr/>
        </p:nvSpPr>
        <p:spPr>
          <a:xfrm rot="8096940">
            <a:off x="6719414" y="147446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A2E15B13-829C-1BC6-BAE2-99A1B741F9EE}"/>
              </a:ext>
            </a:extLst>
          </p:cNvPr>
          <p:cNvSpPr/>
          <p:nvPr/>
        </p:nvSpPr>
        <p:spPr>
          <a:xfrm rot="8096940">
            <a:off x="11667643" y="147446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F18C319A-1067-2D3C-086F-BA975A068B25}"/>
              </a:ext>
            </a:extLst>
          </p:cNvPr>
          <p:cNvSpPr/>
          <p:nvPr/>
        </p:nvSpPr>
        <p:spPr>
          <a:xfrm rot="8096940">
            <a:off x="2728018" y="19415332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272D4AF3-671B-D886-A0AA-9EAC405090D0}"/>
              </a:ext>
            </a:extLst>
          </p:cNvPr>
          <p:cNvSpPr/>
          <p:nvPr/>
        </p:nvSpPr>
        <p:spPr>
          <a:xfrm rot="8096940">
            <a:off x="7604817" y="1941252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C14DAE62-99A9-A688-1227-A6C3657F39C3}"/>
              </a:ext>
            </a:extLst>
          </p:cNvPr>
          <p:cNvSpPr/>
          <p:nvPr/>
        </p:nvSpPr>
        <p:spPr>
          <a:xfrm rot="8096940">
            <a:off x="12447937" y="1941998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2B5C7C62-DBFA-E323-ACFA-C1007B0F4B78}"/>
              </a:ext>
            </a:extLst>
          </p:cNvPr>
          <p:cNvSpPr/>
          <p:nvPr/>
        </p:nvSpPr>
        <p:spPr>
          <a:xfrm rot="19061878">
            <a:off x="-52710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Down 97">
            <a:extLst>
              <a:ext uri="{FF2B5EF4-FFF2-40B4-BE49-F238E27FC236}">
                <a16:creationId xmlns:a16="http://schemas.microsoft.com/office/drawing/2014/main" id="{63E2AFCF-8355-C895-9D56-8B42DA9580D4}"/>
              </a:ext>
            </a:extLst>
          </p:cNvPr>
          <p:cNvSpPr/>
          <p:nvPr/>
        </p:nvSpPr>
        <p:spPr>
          <a:xfrm rot="8096940">
            <a:off x="3756959" y="29277668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Arrow: Down 98">
            <a:extLst>
              <a:ext uri="{FF2B5EF4-FFF2-40B4-BE49-F238E27FC236}">
                <a16:creationId xmlns:a16="http://schemas.microsoft.com/office/drawing/2014/main" id="{C0D365B6-EFA4-6731-E1FD-95AAE151EB03}"/>
              </a:ext>
            </a:extLst>
          </p:cNvPr>
          <p:cNvSpPr/>
          <p:nvPr/>
        </p:nvSpPr>
        <p:spPr>
          <a:xfrm rot="8096940">
            <a:off x="8550442" y="29277668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row: Down 99">
            <a:extLst>
              <a:ext uri="{FF2B5EF4-FFF2-40B4-BE49-F238E27FC236}">
                <a16:creationId xmlns:a16="http://schemas.microsoft.com/office/drawing/2014/main" id="{023891B2-D96A-BC60-25FB-8E6B279074AF}"/>
              </a:ext>
            </a:extLst>
          </p:cNvPr>
          <p:cNvSpPr/>
          <p:nvPr/>
        </p:nvSpPr>
        <p:spPr>
          <a:xfrm rot="8096940">
            <a:off x="13478310" y="2904906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row: Down 100">
            <a:extLst>
              <a:ext uri="{FF2B5EF4-FFF2-40B4-BE49-F238E27FC236}">
                <a16:creationId xmlns:a16="http://schemas.microsoft.com/office/drawing/2014/main" id="{C491517B-0DE8-3BC6-E156-F97AD22391CD}"/>
              </a:ext>
            </a:extLst>
          </p:cNvPr>
          <p:cNvSpPr/>
          <p:nvPr/>
        </p:nvSpPr>
        <p:spPr>
          <a:xfrm rot="8096940">
            <a:off x="18220104" y="2927054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Arrow: Down 102">
            <a:extLst>
              <a:ext uri="{FF2B5EF4-FFF2-40B4-BE49-F238E27FC236}">
                <a16:creationId xmlns:a16="http://schemas.microsoft.com/office/drawing/2014/main" id="{132BE171-6EC5-83CA-D951-CDCC0E62BB60}"/>
              </a:ext>
            </a:extLst>
          </p:cNvPr>
          <p:cNvSpPr/>
          <p:nvPr/>
        </p:nvSpPr>
        <p:spPr>
          <a:xfrm rot="8096940">
            <a:off x="2748608" y="3380965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B160C5E7-90D9-7D7E-A0F2-6FE5E1E1D6FB}"/>
              </a:ext>
            </a:extLst>
          </p:cNvPr>
          <p:cNvSpPr/>
          <p:nvPr/>
        </p:nvSpPr>
        <p:spPr>
          <a:xfrm rot="8096940">
            <a:off x="7625408" y="3380277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Down 104">
            <a:extLst>
              <a:ext uri="{FF2B5EF4-FFF2-40B4-BE49-F238E27FC236}">
                <a16:creationId xmlns:a16="http://schemas.microsoft.com/office/drawing/2014/main" id="{4DEF1EA7-3389-D6A1-DAF3-E417E8EF8B6B}"/>
              </a:ext>
            </a:extLst>
          </p:cNvPr>
          <p:cNvSpPr/>
          <p:nvPr/>
        </p:nvSpPr>
        <p:spPr>
          <a:xfrm rot="8096940">
            <a:off x="12592676" y="3380277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9FED3783-6C6C-4FDE-9B82-2BB695E71DEC}"/>
              </a:ext>
            </a:extLst>
          </p:cNvPr>
          <p:cNvSpPr/>
          <p:nvPr/>
        </p:nvSpPr>
        <p:spPr>
          <a:xfrm rot="8096940">
            <a:off x="17469476" y="3379589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1DE6ED22-E9DC-8D06-E8E7-8F389A8338AF}"/>
              </a:ext>
            </a:extLst>
          </p:cNvPr>
          <p:cNvSpPr/>
          <p:nvPr/>
        </p:nvSpPr>
        <p:spPr>
          <a:xfrm rot="8096940">
            <a:off x="13286036" y="962793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row: Down 116">
            <a:extLst>
              <a:ext uri="{FF2B5EF4-FFF2-40B4-BE49-F238E27FC236}">
                <a16:creationId xmlns:a16="http://schemas.microsoft.com/office/drawing/2014/main" id="{56AF7C56-DCA8-6E0A-E1F5-3347336995D8}"/>
              </a:ext>
            </a:extLst>
          </p:cNvPr>
          <p:cNvSpPr/>
          <p:nvPr/>
        </p:nvSpPr>
        <p:spPr>
          <a:xfrm rot="19061878">
            <a:off x="4799592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Down 118">
            <a:extLst>
              <a:ext uri="{FF2B5EF4-FFF2-40B4-BE49-F238E27FC236}">
                <a16:creationId xmlns:a16="http://schemas.microsoft.com/office/drawing/2014/main" id="{A519233B-089C-127C-8226-53B0D881A972}"/>
              </a:ext>
            </a:extLst>
          </p:cNvPr>
          <p:cNvSpPr/>
          <p:nvPr/>
        </p:nvSpPr>
        <p:spPr>
          <a:xfrm rot="19061878">
            <a:off x="9822275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invertebrate, arthropod, gear&#10;&#10;Description automatically generated">
            <a:extLst>
              <a:ext uri="{FF2B5EF4-FFF2-40B4-BE49-F238E27FC236}">
                <a16:creationId xmlns:a16="http://schemas.microsoft.com/office/drawing/2014/main" id="{DACFC34B-A228-0E8D-2242-7835A0F521E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730" y="20389292"/>
            <a:ext cx="4876800" cy="4876800"/>
          </a:xfrm>
          <a:prstGeom prst="rect">
            <a:avLst/>
          </a:prstGeom>
        </p:spPr>
      </p:pic>
      <p:pic>
        <p:nvPicPr>
          <p:cNvPr id="29" name="Picture 28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6A12AA30-EDB3-BB43-AFFF-04292543654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156" y="10692019"/>
            <a:ext cx="4876800" cy="4876800"/>
          </a:xfrm>
          <a:prstGeom prst="rect">
            <a:avLst/>
          </a:prstGeom>
        </p:spPr>
      </p:pic>
      <p:pic>
        <p:nvPicPr>
          <p:cNvPr id="30" name="Picture 29" descr="A close-up of a stone&#10;&#10;Description automatically generated with low confidence">
            <a:extLst>
              <a:ext uri="{FF2B5EF4-FFF2-40B4-BE49-F238E27FC236}">
                <a16:creationId xmlns:a16="http://schemas.microsoft.com/office/drawing/2014/main" id="{79860ED0-3DEF-2E89-CFA6-145A9F52BFB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721" y="5893077"/>
            <a:ext cx="4876800" cy="487680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37454DB-8909-AF69-BEE7-296408E4FD4F}"/>
              </a:ext>
            </a:extLst>
          </p:cNvPr>
          <p:cNvSpPr/>
          <p:nvPr/>
        </p:nvSpPr>
        <p:spPr>
          <a:xfrm>
            <a:off x="-304802" y="20070458"/>
            <a:ext cx="19506187" cy="14730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D476C790-0AE5-6FEF-2985-7E27EC4E04A7}"/>
              </a:ext>
            </a:extLst>
          </p:cNvPr>
          <p:cNvSpPr/>
          <p:nvPr/>
        </p:nvSpPr>
        <p:spPr>
          <a:xfrm rot="19061878">
            <a:off x="14618467" y="2106005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8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42" descr="A picture containing crater&#10;&#10;Description automatically generated">
            <a:extLst>
              <a:ext uri="{FF2B5EF4-FFF2-40B4-BE49-F238E27FC236}">
                <a16:creationId xmlns:a16="http://schemas.microsoft.com/office/drawing/2014/main" id="{DC8BC26F-BAC1-068E-540A-E9F536BAD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120" y="29922108"/>
            <a:ext cx="4876800" cy="4876800"/>
          </a:xfrm>
          <a:prstGeom prst="rect">
            <a:avLst/>
          </a:prstGeom>
        </p:spPr>
      </p:pic>
      <p:pic>
        <p:nvPicPr>
          <p:cNvPr id="141" name="Picture 140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3F0AE975-1038-C68D-6014-D3E40FCD4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580" y="29919412"/>
            <a:ext cx="4926950" cy="4876800"/>
          </a:xfrm>
          <a:prstGeom prst="rect">
            <a:avLst/>
          </a:prstGeom>
        </p:spPr>
      </p:pic>
      <p:pic>
        <p:nvPicPr>
          <p:cNvPr id="139" name="Picture 138" descr="A picture containing crater&#10;&#10;Description automatically generated">
            <a:extLst>
              <a:ext uri="{FF2B5EF4-FFF2-40B4-BE49-F238E27FC236}">
                <a16:creationId xmlns:a16="http://schemas.microsoft.com/office/drawing/2014/main" id="{D9BED606-FADC-D78D-D206-8BD997793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578" y="29915512"/>
            <a:ext cx="4876800" cy="4876800"/>
          </a:xfrm>
          <a:prstGeom prst="rect">
            <a:avLst/>
          </a:prstGeom>
        </p:spPr>
      </p:pic>
      <p:pic>
        <p:nvPicPr>
          <p:cNvPr id="137" name="Picture 136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D84783FA-3673-576F-DB25-4C6928125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32" y="29947054"/>
            <a:ext cx="4876800" cy="4876800"/>
          </a:xfrm>
          <a:prstGeom prst="rect">
            <a:avLst/>
          </a:prstGeom>
        </p:spPr>
      </p:pic>
      <p:pic>
        <p:nvPicPr>
          <p:cNvPr id="135" name="Picture 134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B39F8D4A-44A5-D5C1-2A61-0EAFA9B10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059" y="29937291"/>
            <a:ext cx="4876800" cy="48768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5CEB1B4-6126-9497-B0CC-F4D4CCDFA2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159" y="25169610"/>
            <a:ext cx="4876800" cy="4876800"/>
          </a:xfrm>
          <a:prstGeom prst="rect">
            <a:avLst/>
          </a:prstGeom>
        </p:spPr>
      </p:pic>
      <p:pic>
        <p:nvPicPr>
          <p:cNvPr id="131" name="Picture 130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5C9495D1-AC31-E3F6-4558-C3EDA89DA2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744" y="25183839"/>
            <a:ext cx="4876800" cy="4876800"/>
          </a:xfrm>
          <a:prstGeom prst="rect">
            <a:avLst/>
          </a:prstGeom>
        </p:spPr>
      </p:pic>
      <p:pic>
        <p:nvPicPr>
          <p:cNvPr id="129" name="Picture 128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C29AC538-D4EC-846D-9F6D-83C47CD75B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591" y="25189769"/>
            <a:ext cx="4906575" cy="4876800"/>
          </a:xfrm>
          <a:prstGeom prst="rect">
            <a:avLst/>
          </a:prstGeom>
        </p:spPr>
      </p:pic>
      <p:pic>
        <p:nvPicPr>
          <p:cNvPr id="127" name="Picture 126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48BFC9D0-EFBE-342E-1EC6-4CDDEE82B7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70" y="25187349"/>
            <a:ext cx="4876800" cy="4876800"/>
          </a:xfrm>
          <a:prstGeom prst="rect">
            <a:avLst/>
          </a:prstGeom>
        </p:spPr>
      </p:pic>
      <p:pic>
        <p:nvPicPr>
          <p:cNvPr id="125" name="Picture 124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930E8A5B-9993-CA3E-0BFC-09231DC40C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643" y="25187349"/>
            <a:ext cx="4876800" cy="4876800"/>
          </a:xfrm>
          <a:prstGeom prst="rect">
            <a:avLst/>
          </a:prstGeom>
        </p:spPr>
      </p:pic>
      <p:pic>
        <p:nvPicPr>
          <p:cNvPr id="115" name="Picture 114" descr="A picture containing arthropod, invertebrate, crater, hydrozoan&#10;&#10;Description automatically generated">
            <a:extLst>
              <a:ext uri="{FF2B5EF4-FFF2-40B4-BE49-F238E27FC236}">
                <a16:creationId xmlns:a16="http://schemas.microsoft.com/office/drawing/2014/main" id="{D2EDD6CF-D1FF-5F4E-81DB-070336AB5F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370" y="20313020"/>
            <a:ext cx="4926950" cy="4876800"/>
          </a:xfrm>
          <a:prstGeom prst="rect">
            <a:avLst/>
          </a:prstGeom>
        </p:spPr>
      </p:pic>
      <p:pic>
        <p:nvPicPr>
          <p:cNvPr id="113" name="Picture 112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53D6441A-2E4A-9C48-415B-E3A6510849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067" y="20342736"/>
            <a:ext cx="4876800" cy="4876800"/>
          </a:xfrm>
          <a:prstGeom prst="rect">
            <a:avLst/>
          </a:prstGeom>
        </p:spPr>
      </p:pic>
      <p:pic>
        <p:nvPicPr>
          <p:cNvPr id="111" name="Picture 110" descr="A picture containing gear, crater&#10;&#10;Description automatically generated">
            <a:extLst>
              <a:ext uri="{FF2B5EF4-FFF2-40B4-BE49-F238E27FC236}">
                <a16:creationId xmlns:a16="http://schemas.microsoft.com/office/drawing/2014/main" id="{24C7C35B-5120-BC05-4DD5-7D5A6DF483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79" y="20346681"/>
            <a:ext cx="4876800" cy="4876800"/>
          </a:xfrm>
          <a:prstGeom prst="rect">
            <a:avLst/>
          </a:prstGeom>
        </p:spPr>
      </p:pic>
      <p:pic>
        <p:nvPicPr>
          <p:cNvPr id="108" name="Picture 107" descr="A picture containing invertebrate, echinoderm, crater, gear&#10;&#10;Description automatically generated">
            <a:extLst>
              <a:ext uri="{FF2B5EF4-FFF2-40B4-BE49-F238E27FC236}">
                <a16:creationId xmlns:a16="http://schemas.microsoft.com/office/drawing/2014/main" id="{A964B361-F9F6-0BC5-FAD2-37272D0A2B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899" y="20346681"/>
            <a:ext cx="4876800" cy="4876800"/>
          </a:xfrm>
          <a:prstGeom prst="rect">
            <a:avLst/>
          </a:prstGeom>
        </p:spPr>
      </p:pic>
      <p:pic>
        <p:nvPicPr>
          <p:cNvPr id="96" name="Picture 95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20351C8C-E745-D70B-625F-2F0442875E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679" y="20343148"/>
            <a:ext cx="4876800" cy="48768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4623FF9-DDB8-87FF-B676-10957715005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261" y="15448588"/>
            <a:ext cx="4876800" cy="4876800"/>
          </a:xfrm>
          <a:prstGeom prst="rect">
            <a:avLst/>
          </a:prstGeom>
        </p:spPr>
      </p:pic>
      <p:pic>
        <p:nvPicPr>
          <p:cNvPr id="72" name="Picture 71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6C1E67D7-5666-9FC4-F436-9AB1909A89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461" y="15446830"/>
            <a:ext cx="4876800" cy="4876800"/>
          </a:xfrm>
          <a:prstGeom prst="rect">
            <a:avLst/>
          </a:prstGeom>
        </p:spPr>
      </p:pic>
      <p:pic>
        <p:nvPicPr>
          <p:cNvPr id="70" name="Picture 69" descr="A picture containing crater&#10;&#10;Description automatically generated">
            <a:extLst>
              <a:ext uri="{FF2B5EF4-FFF2-40B4-BE49-F238E27FC236}">
                <a16:creationId xmlns:a16="http://schemas.microsoft.com/office/drawing/2014/main" id="{3C2D62DB-C480-3066-5F7D-574390A6906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117" y="15448588"/>
            <a:ext cx="4876800" cy="4876800"/>
          </a:xfrm>
          <a:prstGeom prst="rect">
            <a:avLst/>
          </a:prstGeom>
        </p:spPr>
      </p:pic>
      <p:pic>
        <p:nvPicPr>
          <p:cNvPr id="65" name="Picture 64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0E194087-A563-DDB3-D1E2-D98FB4CB84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83" y="15448588"/>
            <a:ext cx="4876800" cy="4876800"/>
          </a:xfrm>
          <a:prstGeom prst="rect">
            <a:avLst/>
          </a:prstGeom>
        </p:spPr>
      </p:pic>
      <p:pic>
        <p:nvPicPr>
          <p:cNvPr id="57" name="Picture 56" descr="A close-up of a drop of water&#10;&#10;Description automatically generated with low confidence">
            <a:extLst>
              <a:ext uri="{FF2B5EF4-FFF2-40B4-BE49-F238E27FC236}">
                <a16:creationId xmlns:a16="http://schemas.microsoft.com/office/drawing/2014/main" id="{339D54C1-978B-43B0-8BDA-C2F0073029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845" y="10773547"/>
            <a:ext cx="4982777" cy="4876800"/>
          </a:xfrm>
          <a:prstGeom prst="rect">
            <a:avLst/>
          </a:prstGeom>
        </p:spPr>
      </p:pic>
      <p:pic>
        <p:nvPicPr>
          <p:cNvPr id="61" name="Picture 60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3EF5566E-9B58-2381-4CFC-CC17515F060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285" y="10540745"/>
            <a:ext cx="4876800" cy="5109602"/>
          </a:xfrm>
          <a:prstGeom prst="rect">
            <a:avLst/>
          </a:prstGeom>
        </p:spPr>
      </p:pic>
      <p:pic>
        <p:nvPicPr>
          <p:cNvPr id="49" name="Picture 48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DCABB3F2-DD8C-2DF8-A01D-F60876978AD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508" y="10755360"/>
            <a:ext cx="4895003" cy="4876800"/>
          </a:xfrm>
          <a:prstGeom prst="rect">
            <a:avLst/>
          </a:prstGeom>
        </p:spPr>
      </p:pic>
      <p:pic>
        <p:nvPicPr>
          <p:cNvPr id="45" name="Picture 44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4E1B6B02-B142-794C-32CF-506B4506434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67" y="10741677"/>
            <a:ext cx="4876800" cy="4908670"/>
          </a:xfrm>
          <a:prstGeom prst="rect">
            <a:avLst/>
          </a:prstGeom>
        </p:spPr>
      </p:pic>
      <p:pic>
        <p:nvPicPr>
          <p:cNvPr id="28" name="Picture 27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E7900857-14BE-CD39-3858-BAE3F4995B3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431" y="5901191"/>
            <a:ext cx="4876800" cy="4876800"/>
          </a:xfrm>
          <a:prstGeom prst="rect">
            <a:avLst/>
          </a:prstGeom>
        </p:spPr>
      </p:pic>
      <p:pic>
        <p:nvPicPr>
          <p:cNvPr id="24" name="Picture 23" descr="A close-up of a stone&#10;&#10;Description automatically generated with low confidence">
            <a:extLst>
              <a:ext uri="{FF2B5EF4-FFF2-40B4-BE49-F238E27FC236}">
                <a16:creationId xmlns:a16="http://schemas.microsoft.com/office/drawing/2014/main" id="{16E8031A-44E8-9B6D-3914-CDCD42C447D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156" y="5893235"/>
            <a:ext cx="4876800" cy="4876800"/>
          </a:xfrm>
          <a:prstGeom prst="rect">
            <a:avLst/>
          </a:prstGeom>
        </p:spPr>
      </p:pic>
      <p:pic>
        <p:nvPicPr>
          <p:cNvPr id="17" name="Picture 16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8DA02D55-2E23-BB7A-B8E0-CC9A7F3E2B2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813" y="5895075"/>
            <a:ext cx="4876800" cy="4876800"/>
          </a:xfrm>
          <a:prstGeom prst="rect">
            <a:avLst/>
          </a:prstGeom>
        </p:spPr>
      </p:pic>
      <p:pic>
        <p:nvPicPr>
          <p:cNvPr id="20" name="Picture 19" descr="A picture containing invertebrate, crater&#10;&#10;Description automatically generated">
            <a:extLst>
              <a:ext uri="{FF2B5EF4-FFF2-40B4-BE49-F238E27FC236}">
                <a16:creationId xmlns:a16="http://schemas.microsoft.com/office/drawing/2014/main" id="{FE929D46-134A-C1CD-ACF7-B448174391D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98" y="5891625"/>
            <a:ext cx="5037426" cy="4876800"/>
          </a:xfrm>
          <a:prstGeom prst="rect">
            <a:avLst/>
          </a:prstGeom>
        </p:spPr>
      </p:pic>
      <p:pic>
        <p:nvPicPr>
          <p:cNvPr id="15" name="Picture 14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1658F22A-4BCF-B4DD-C7A0-0E2676EE76D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284" y="15455487"/>
            <a:ext cx="4902889" cy="4876800"/>
          </a:xfrm>
          <a:prstGeom prst="rect">
            <a:avLst/>
          </a:prstGeom>
        </p:spPr>
      </p:pic>
      <p:pic>
        <p:nvPicPr>
          <p:cNvPr id="12" name="Picture 11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F2E0F85A-01D1-A4BF-D8AD-A3817F85614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803" y="10781685"/>
            <a:ext cx="4876800" cy="4876800"/>
          </a:xfrm>
          <a:prstGeom prst="rect">
            <a:avLst/>
          </a:prstGeom>
        </p:spPr>
      </p:pic>
      <p:pic>
        <p:nvPicPr>
          <p:cNvPr id="8" name="Picture 7" descr="A picture containing invertebrate, crater&#10;&#10;Description automatically generated">
            <a:extLst>
              <a:ext uri="{FF2B5EF4-FFF2-40B4-BE49-F238E27FC236}">
                <a16:creationId xmlns:a16="http://schemas.microsoft.com/office/drawing/2014/main" id="{AD747C25-5740-01EE-72D7-75D7A4F29F4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679" y="5898004"/>
            <a:ext cx="5103872" cy="4998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1BDE-BBCD-8492-EB0E-232252B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subjects (old)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0CB201-0946-CFC8-0765-75828D8DE160}"/>
              </a:ext>
            </a:extLst>
          </p:cNvPr>
          <p:cNvSpPr/>
          <p:nvPr/>
        </p:nvSpPr>
        <p:spPr>
          <a:xfrm>
            <a:off x="-304800" y="5861058"/>
            <a:ext cx="24384000" cy="14462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37454DB-8909-AF69-BEE7-296408E4FD4F}"/>
              </a:ext>
            </a:extLst>
          </p:cNvPr>
          <p:cNvSpPr/>
          <p:nvPr/>
        </p:nvSpPr>
        <p:spPr>
          <a:xfrm>
            <a:off x="-304802" y="20338648"/>
            <a:ext cx="24384001" cy="14462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F1C52349-F28F-84EE-146B-93A5720409A3}"/>
              </a:ext>
            </a:extLst>
          </p:cNvPr>
          <p:cNvSpPr/>
          <p:nvPr/>
        </p:nvSpPr>
        <p:spPr>
          <a:xfrm rot="8096940">
            <a:off x="3582195" y="962793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B80717C0-611C-ABA7-2FAF-51F2ED349015}"/>
              </a:ext>
            </a:extLst>
          </p:cNvPr>
          <p:cNvSpPr/>
          <p:nvPr/>
        </p:nvSpPr>
        <p:spPr>
          <a:xfrm rot="8096940">
            <a:off x="8616616" y="962793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Down 77">
            <a:extLst>
              <a:ext uri="{FF2B5EF4-FFF2-40B4-BE49-F238E27FC236}">
                <a16:creationId xmlns:a16="http://schemas.microsoft.com/office/drawing/2014/main" id="{06C3DA93-5D8B-FCC8-8B93-732904D9D819}"/>
              </a:ext>
            </a:extLst>
          </p:cNvPr>
          <p:cNvSpPr/>
          <p:nvPr/>
        </p:nvSpPr>
        <p:spPr>
          <a:xfrm rot="8096940">
            <a:off x="1910415" y="14661351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B3F9D12B-EBF6-CF6B-1FF8-B564B6CD236F}"/>
              </a:ext>
            </a:extLst>
          </p:cNvPr>
          <p:cNvSpPr/>
          <p:nvPr/>
        </p:nvSpPr>
        <p:spPr>
          <a:xfrm rot="8096940">
            <a:off x="6719414" y="147446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A2E15B13-829C-1BC6-BAE2-99A1B741F9EE}"/>
              </a:ext>
            </a:extLst>
          </p:cNvPr>
          <p:cNvSpPr/>
          <p:nvPr/>
        </p:nvSpPr>
        <p:spPr>
          <a:xfrm rot="8096940">
            <a:off x="11667643" y="147446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7C827351-B9BF-377C-52A1-C91CCD171DC7}"/>
              </a:ext>
            </a:extLst>
          </p:cNvPr>
          <p:cNvSpPr/>
          <p:nvPr/>
        </p:nvSpPr>
        <p:spPr>
          <a:xfrm rot="8096940">
            <a:off x="16505117" y="1470446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C0102143-1EC0-1F14-8B9A-F236536B5963}"/>
              </a:ext>
            </a:extLst>
          </p:cNvPr>
          <p:cNvSpPr/>
          <p:nvPr/>
        </p:nvSpPr>
        <p:spPr>
          <a:xfrm rot="8096940">
            <a:off x="21374691" y="1470446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F18C319A-1067-2D3C-086F-BA975A068B25}"/>
              </a:ext>
            </a:extLst>
          </p:cNvPr>
          <p:cNvSpPr/>
          <p:nvPr/>
        </p:nvSpPr>
        <p:spPr>
          <a:xfrm rot="8096940">
            <a:off x="2728018" y="19415332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272D4AF3-671B-D886-A0AA-9EAC405090D0}"/>
              </a:ext>
            </a:extLst>
          </p:cNvPr>
          <p:cNvSpPr/>
          <p:nvPr/>
        </p:nvSpPr>
        <p:spPr>
          <a:xfrm rot="8096940">
            <a:off x="7604817" y="1941252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C14DAE62-99A9-A688-1227-A6C3657F39C3}"/>
              </a:ext>
            </a:extLst>
          </p:cNvPr>
          <p:cNvSpPr/>
          <p:nvPr/>
        </p:nvSpPr>
        <p:spPr>
          <a:xfrm rot="8096940">
            <a:off x="12447937" y="1941998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Down 85">
            <a:extLst>
              <a:ext uri="{FF2B5EF4-FFF2-40B4-BE49-F238E27FC236}">
                <a16:creationId xmlns:a16="http://schemas.microsoft.com/office/drawing/2014/main" id="{A872C112-CD2E-6BC8-F2C2-4C9FEE4FAD61}"/>
              </a:ext>
            </a:extLst>
          </p:cNvPr>
          <p:cNvSpPr/>
          <p:nvPr/>
        </p:nvSpPr>
        <p:spPr>
          <a:xfrm rot="8096940">
            <a:off x="17538496" y="1941998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C08E4973-BEC7-7C0C-9B2A-15244A1FEA3D}"/>
              </a:ext>
            </a:extLst>
          </p:cNvPr>
          <p:cNvSpPr/>
          <p:nvPr/>
        </p:nvSpPr>
        <p:spPr>
          <a:xfrm rot="8096940">
            <a:off x="22346275" y="19318021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2B5C7C62-DBFA-E323-ACFA-C1007B0F4B78}"/>
              </a:ext>
            </a:extLst>
          </p:cNvPr>
          <p:cNvSpPr/>
          <p:nvPr/>
        </p:nvSpPr>
        <p:spPr>
          <a:xfrm rot="19061878">
            <a:off x="-52710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Down 97">
            <a:extLst>
              <a:ext uri="{FF2B5EF4-FFF2-40B4-BE49-F238E27FC236}">
                <a16:creationId xmlns:a16="http://schemas.microsoft.com/office/drawing/2014/main" id="{63E2AFCF-8355-C895-9D56-8B42DA9580D4}"/>
              </a:ext>
            </a:extLst>
          </p:cNvPr>
          <p:cNvSpPr/>
          <p:nvPr/>
        </p:nvSpPr>
        <p:spPr>
          <a:xfrm rot="8096940">
            <a:off x="3139590" y="294792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Arrow: Down 98">
            <a:extLst>
              <a:ext uri="{FF2B5EF4-FFF2-40B4-BE49-F238E27FC236}">
                <a16:creationId xmlns:a16="http://schemas.microsoft.com/office/drawing/2014/main" id="{C0D365B6-EFA4-6731-E1FD-95AAE151EB03}"/>
              </a:ext>
            </a:extLst>
          </p:cNvPr>
          <p:cNvSpPr/>
          <p:nvPr/>
        </p:nvSpPr>
        <p:spPr>
          <a:xfrm rot="8096940">
            <a:off x="8016390" y="2947235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row: Down 99">
            <a:extLst>
              <a:ext uri="{FF2B5EF4-FFF2-40B4-BE49-F238E27FC236}">
                <a16:creationId xmlns:a16="http://schemas.microsoft.com/office/drawing/2014/main" id="{023891B2-D96A-BC60-25FB-8E6B279074AF}"/>
              </a:ext>
            </a:extLst>
          </p:cNvPr>
          <p:cNvSpPr/>
          <p:nvPr/>
        </p:nvSpPr>
        <p:spPr>
          <a:xfrm rot="8096940">
            <a:off x="12983658" y="2947235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row: Down 100">
            <a:extLst>
              <a:ext uri="{FF2B5EF4-FFF2-40B4-BE49-F238E27FC236}">
                <a16:creationId xmlns:a16="http://schemas.microsoft.com/office/drawing/2014/main" id="{C491517B-0DE8-3BC6-E156-F97AD22391CD}"/>
              </a:ext>
            </a:extLst>
          </p:cNvPr>
          <p:cNvSpPr/>
          <p:nvPr/>
        </p:nvSpPr>
        <p:spPr>
          <a:xfrm rot="8096940">
            <a:off x="17762663" y="29235392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row: Down 101">
            <a:extLst>
              <a:ext uri="{FF2B5EF4-FFF2-40B4-BE49-F238E27FC236}">
                <a16:creationId xmlns:a16="http://schemas.microsoft.com/office/drawing/2014/main" id="{4CFB70D8-A6B5-20AE-B845-BED831B0E334}"/>
              </a:ext>
            </a:extLst>
          </p:cNvPr>
          <p:cNvSpPr/>
          <p:nvPr/>
        </p:nvSpPr>
        <p:spPr>
          <a:xfrm rot="8096940">
            <a:off x="22555521" y="29235390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Arrow: Down 102">
            <a:extLst>
              <a:ext uri="{FF2B5EF4-FFF2-40B4-BE49-F238E27FC236}">
                <a16:creationId xmlns:a16="http://schemas.microsoft.com/office/drawing/2014/main" id="{132BE171-6EC5-83CA-D951-CDCC0E62BB60}"/>
              </a:ext>
            </a:extLst>
          </p:cNvPr>
          <p:cNvSpPr/>
          <p:nvPr/>
        </p:nvSpPr>
        <p:spPr>
          <a:xfrm rot="8096940">
            <a:off x="2748608" y="3380965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B160C5E7-90D9-7D7E-A0F2-6FE5E1E1D6FB}"/>
              </a:ext>
            </a:extLst>
          </p:cNvPr>
          <p:cNvSpPr/>
          <p:nvPr/>
        </p:nvSpPr>
        <p:spPr>
          <a:xfrm rot="8096940">
            <a:off x="7625408" y="3380277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Down 104">
            <a:extLst>
              <a:ext uri="{FF2B5EF4-FFF2-40B4-BE49-F238E27FC236}">
                <a16:creationId xmlns:a16="http://schemas.microsoft.com/office/drawing/2014/main" id="{4DEF1EA7-3389-D6A1-DAF3-E417E8EF8B6B}"/>
              </a:ext>
            </a:extLst>
          </p:cNvPr>
          <p:cNvSpPr/>
          <p:nvPr/>
        </p:nvSpPr>
        <p:spPr>
          <a:xfrm rot="8096940">
            <a:off x="12592676" y="3380277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9FED3783-6C6C-4FDE-9B82-2BB695E71DEC}"/>
              </a:ext>
            </a:extLst>
          </p:cNvPr>
          <p:cNvSpPr/>
          <p:nvPr/>
        </p:nvSpPr>
        <p:spPr>
          <a:xfrm rot="8096940">
            <a:off x="17469476" y="3379589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452157AE-8BE6-83F0-0039-D27C8E3ADBB9}"/>
              </a:ext>
            </a:extLst>
          </p:cNvPr>
          <p:cNvSpPr/>
          <p:nvPr/>
        </p:nvSpPr>
        <p:spPr>
          <a:xfrm rot="8096940">
            <a:off x="22346275" y="3396317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0" name="Table 110">
            <a:extLst>
              <a:ext uri="{FF2B5EF4-FFF2-40B4-BE49-F238E27FC236}">
                <a16:creationId xmlns:a16="http://schemas.microsoft.com/office/drawing/2014/main" id="{18C945C1-AFFF-37B3-74CE-D744B41A8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074098"/>
              </p:ext>
            </p:extLst>
          </p:nvPr>
        </p:nvGraphicFramePr>
        <p:xfrm>
          <a:off x="-309079" y="5037637"/>
          <a:ext cx="24440710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8142">
                  <a:extLst>
                    <a:ext uri="{9D8B030D-6E8A-4147-A177-3AD203B41FA5}">
                      <a16:colId xmlns:a16="http://schemas.microsoft.com/office/drawing/2014/main" val="3386328559"/>
                    </a:ext>
                  </a:extLst>
                </a:gridCol>
                <a:gridCol w="4888142">
                  <a:extLst>
                    <a:ext uri="{9D8B030D-6E8A-4147-A177-3AD203B41FA5}">
                      <a16:colId xmlns:a16="http://schemas.microsoft.com/office/drawing/2014/main" val="1622721396"/>
                    </a:ext>
                  </a:extLst>
                </a:gridCol>
                <a:gridCol w="4888142">
                  <a:extLst>
                    <a:ext uri="{9D8B030D-6E8A-4147-A177-3AD203B41FA5}">
                      <a16:colId xmlns:a16="http://schemas.microsoft.com/office/drawing/2014/main" val="3741009395"/>
                    </a:ext>
                  </a:extLst>
                </a:gridCol>
                <a:gridCol w="4888142">
                  <a:extLst>
                    <a:ext uri="{9D8B030D-6E8A-4147-A177-3AD203B41FA5}">
                      <a16:colId xmlns:a16="http://schemas.microsoft.com/office/drawing/2014/main" val="2825198841"/>
                    </a:ext>
                  </a:extLst>
                </a:gridCol>
                <a:gridCol w="4888142">
                  <a:extLst>
                    <a:ext uri="{9D8B030D-6E8A-4147-A177-3AD203B41FA5}">
                      <a16:colId xmlns:a16="http://schemas.microsoft.com/office/drawing/2014/main" val="245664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PDF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mSMV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SMV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LBV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VSHARP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881751"/>
                  </a:ext>
                </a:extLst>
              </a:tr>
            </a:tbl>
          </a:graphicData>
        </a:graphic>
      </p:graphicFrame>
      <p:sp>
        <p:nvSpPr>
          <p:cNvPr id="32" name="Arrow: Down 31">
            <a:extLst>
              <a:ext uri="{FF2B5EF4-FFF2-40B4-BE49-F238E27FC236}">
                <a16:creationId xmlns:a16="http://schemas.microsoft.com/office/drawing/2014/main" id="{1DE6ED22-E9DC-8D06-E8E7-8F389A8338AF}"/>
              </a:ext>
            </a:extLst>
          </p:cNvPr>
          <p:cNvSpPr/>
          <p:nvPr/>
        </p:nvSpPr>
        <p:spPr>
          <a:xfrm rot="8096940">
            <a:off x="13286036" y="962793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697590A1-0357-5E95-F84D-49436697DE89}"/>
              </a:ext>
            </a:extLst>
          </p:cNvPr>
          <p:cNvSpPr/>
          <p:nvPr/>
        </p:nvSpPr>
        <p:spPr>
          <a:xfrm rot="8096940">
            <a:off x="18320457" y="962793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B5FC1140-7944-03D0-D1E7-A483DBE2AA91}"/>
              </a:ext>
            </a:extLst>
          </p:cNvPr>
          <p:cNvSpPr/>
          <p:nvPr/>
        </p:nvSpPr>
        <p:spPr>
          <a:xfrm rot="8096940">
            <a:off x="23014809" y="962793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row: Down 116">
            <a:extLst>
              <a:ext uri="{FF2B5EF4-FFF2-40B4-BE49-F238E27FC236}">
                <a16:creationId xmlns:a16="http://schemas.microsoft.com/office/drawing/2014/main" id="{56AF7C56-DCA8-6E0A-E1F5-3347336995D8}"/>
              </a:ext>
            </a:extLst>
          </p:cNvPr>
          <p:cNvSpPr/>
          <p:nvPr/>
        </p:nvSpPr>
        <p:spPr>
          <a:xfrm rot="19061878">
            <a:off x="4799592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Down 118">
            <a:extLst>
              <a:ext uri="{FF2B5EF4-FFF2-40B4-BE49-F238E27FC236}">
                <a16:creationId xmlns:a16="http://schemas.microsoft.com/office/drawing/2014/main" id="{A519233B-089C-127C-8226-53B0D881A972}"/>
              </a:ext>
            </a:extLst>
          </p:cNvPr>
          <p:cNvSpPr/>
          <p:nvPr/>
        </p:nvSpPr>
        <p:spPr>
          <a:xfrm rot="19061878">
            <a:off x="10046341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Arrow: Down 120">
            <a:extLst>
              <a:ext uri="{FF2B5EF4-FFF2-40B4-BE49-F238E27FC236}">
                <a16:creationId xmlns:a16="http://schemas.microsoft.com/office/drawing/2014/main" id="{98098FB5-746B-233B-1101-06FD4E236F8C}"/>
              </a:ext>
            </a:extLst>
          </p:cNvPr>
          <p:cNvSpPr/>
          <p:nvPr/>
        </p:nvSpPr>
        <p:spPr>
          <a:xfrm rot="19061878">
            <a:off x="14898643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Arrow: Down 122">
            <a:extLst>
              <a:ext uri="{FF2B5EF4-FFF2-40B4-BE49-F238E27FC236}">
                <a16:creationId xmlns:a16="http://schemas.microsoft.com/office/drawing/2014/main" id="{16EBD3CA-C622-09ED-5E1F-D8D5D4EF4E47}"/>
              </a:ext>
            </a:extLst>
          </p:cNvPr>
          <p:cNvSpPr/>
          <p:nvPr/>
        </p:nvSpPr>
        <p:spPr>
          <a:xfrm rot="19061878">
            <a:off x="19756287" y="21282103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88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31741</TotalTime>
  <Words>2284</Words>
  <Application>Microsoft Office PowerPoint</Application>
  <PresentationFormat>Custom</PresentationFormat>
  <Paragraphs>479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Calibri Light</vt:lpstr>
      <vt:lpstr>Cambria</vt:lpstr>
      <vt:lpstr>Cambria Math</vt:lpstr>
      <vt:lpstr>Consolas</vt:lpstr>
      <vt:lpstr>Menlo</vt:lpstr>
      <vt:lpstr>Palatino Linotype</vt:lpstr>
      <vt:lpstr>Times New Roman</vt:lpstr>
      <vt:lpstr>Office Theme</vt:lpstr>
      <vt:lpstr>Maximum Spherical Mean Value (mSMV) for Shadow Reduction</vt:lpstr>
      <vt:lpstr>Green’s theorem (Fig. 1)</vt:lpstr>
      <vt:lpstr>Numerical simulation</vt:lpstr>
      <vt:lpstr>Numerical simulation</vt:lpstr>
      <vt:lpstr>Mask schematic</vt:lpstr>
      <vt:lpstr>PowerPoint Presentation</vt:lpstr>
      <vt:lpstr>PowerPoint Presentation</vt:lpstr>
      <vt:lpstr>Healthy subjects</vt:lpstr>
      <vt:lpstr>Healthy subjects (old)</vt:lpstr>
      <vt:lpstr>Healthy subjects</vt:lpstr>
      <vt:lpstr>Field map uncertainty mask</vt:lpstr>
      <vt:lpstr>Fit and Bland-Altman plots Subcortical gray matter ROIs</vt:lpstr>
      <vt:lpstr>Residual field distribution</vt:lpstr>
      <vt:lpstr>Direct application of mSMV</vt:lpstr>
      <vt:lpstr>Appendix</vt:lpstr>
      <vt:lpstr>PowerPoint Presentation</vt:lpstr>
      <vt:lpstr>Numerical simulation</vt:lpstr>
      <vt:lpstr>Maximum corollary of Green’s theorem (Fig. 2)</vt:lpstr>
      <vt:lpstr>Numerical brain</vt:lpstr>
      <vt:lpstr>Axial numerical brain</vt:lpstr>
      <vt:lpstr>Sagittal and coronal numerical brain</vt:lpstr>
      <vt:lpstr>Numerical brain multi-view (Fig. 3)</vt:lpstr>
      <vt:lpstr>Numerical brain multi-view (Fig. 3)</vt:lpstr>
      <vt:lpstr>Numerical brain multi-view (Fig. 3)</vt:lpstr>
      <vt:lpstr>Phase uncertainty map (Fig. 4)</vt:lpstr>
      <vt:lpstr>Hemorrhage numerical brain</vt:lpstr>
      <vt:lpstr>Healthy subjects</vt:lpstr>
      <vt:lpstr>Hemorrhage subjects</vt:lpstr>
      <vt:lpstr>Healthy subjects</vt:lpstr>
      <vt:lpstr>Healthy subjects</vt:lpstr>
      <vt:lpstr>Healthy subjects</vt:lpstr>
      <vt:lpstr>Healthy subject 5 (old)</vt:lpstr>
      <vt:lpstr>Healthy subject 10 (old)</vt:lpstr>
      <vt:lpstr>Healthy subjects combined (Fig. 5)</vt:lpstr>
      <vt:lpstr>Healthy subjects </vt:lpstr>
      <vt:lpstr>Healthy subjects SMV comparison (Fig. 6)</vt:lpstr>
      <vt:lpstr>Healthy subjects shadow score</vt:lpstr>
      <vt:lpstr>Hemorrhage case</vt:lpstr>
      <vt:lpstr>PowerPoint Presentation</vt:lpstr>
      <vt:lpstr>PowerPoint Presentation</vt:lpstr>
      <vt:lpstr>Robust mask experiment</vt:lpstr>
      <vt:lpstr>Magic function</vt:lpstr>
      <vt:lpstr>Magic function implementation</vt:lpstr>
      <vt:lpstr>Magic function results</vt:lpstr>
      <vt:lpstr>Magic function results</vt:lpstr>
      <vt:lpstr>SMV filtered volumes</vt:lpstr>
      <vt:lpstr>SMV filtered volumes (b^∗ slice)</vt:lpstr>
      <vt:lpstr>Output of SMV filtering</vt:lpstr>
      <vt:lpstr>Spherical kernel dimensions</vt:lpstr>
      <vt:lpstr>Output of SMV filtering</vt:lpstr>
      <vt:lpstr>Sphere kernel function Assuming a sphere with center (x_0,y_0,z_0) and radius r including all points (x,y,z)  s.t. 〖 (x-x_0 )〗^2+(y-y_0 )^2+(z-z_0 )^2≤r^2</vt:lpstr>
      <vt:lpstr>Sphere kernel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Maximum Spherical Mean Value (mSMV) for Shadow Reduction</dc:title>
  <dc:creator>Alexandra Grace Roberts</dc:creator>
  <cp:lastModifiedBy>Alexandra Grace Roberts</cp:lastModifiedBy>
  <cp:revision>44</cp:revision>
  <cp:lastPrinted>2022-12-03T18:04:23Z</cp:lastPrinted>
  <dcterms:created xsi:type="dcterms:W3CDTF">2022-04-02T19:13:52Z</dcterms:created>
  <dcterms:modified xsi:type="dcterms:W3CDTF">2023-01-25T15:39:02Z</dcterms:modified>
</cp:coreProperties>
</file>